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rimo"/>
      <p:regular r:id="rId56"/>
      <p:bold r:id="rId57"/>
      <p:italic r:id="rId58"/>
      <p:boldItalic r:id="rId59"/>
    </p:embeddedFont>
    <p:embeddedFont>
      <p:font typeface="Amatic SC"/>
      <p:regular r:id="rId60"/>
      <p:bold r:id="rId61"/>
    </p:embeddedFont>
    <p:embeddedFont>
      <p:font typeface="Proxima Nova Semibold"/>
      <p:regular r:id="rId62"/>
      <p:bold r:id="rId63"/>
      <p:boldItalic r:id="rId64"/>
    </p:embeddedFont>
    <p:embeddedFont>
      <p:font typeface="IBM Plex Mono"/>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AD4593F-24E1-44EC-9341-43886512ED71}">
  <a:tblStyle styleId="{5AD4593F-24E1-44EC-9341-43886512ED7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CB465018-2371-4C4F-916E-0A4B6B3AC377}"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regular.fntdata"/><Relationship Id="rId47" Type="http://schemas.openxmlformats.org/officeDocument/2006/relationships/slide" Target="slides/slide40.xml"/><Relationship Id="rId49" Type="http://schemas.openxmlformats.org/officeDocument/2006/relationships/font" Target="fonts/ProximaNova-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Semibold-regular.fntdata"/><Relationship Id="rId61" Type="http://schemas.openxmlformats.org/officeDocument/2006/relationships/font" Target="fonts/AmaticSC-bold.fntdata"/><Relationship Id="rId20" Type="http://schemas.openxmlformats.org/officeDocument/2006/relationships/slide" Target="slides/slide13.xml"/><Relationship Id="rId64" Type="http://schemas.openxmlformats.org/officeDocument/2006/relationships/font" Target="fonts/ProximaNovaSemibold-boldItalic.fntdata"/><Relationship Id="rId63" Type="http://schemas.openxmlformats.org/officeDocument/2006/relationships/font" Target="fonts/ProximaNovaSemibold-bold.fntdata"/><Relationship Id="rId22" Type="http://schemas.openxmlformats.org/officeDocument/2006/relationships/slide" Target="slides/slide15.xml"/><Relationship Id="rId66" Type="http://schemas.openxmlformats.org/officeDocument/2006/relationships/font" Target="fonts/IBMPlexMono-bold.fntdata"/><Relationship Id="rId21" Type="http://schemas.openxmlformats.org/officeDocument/2006/relationships/slide" Target="slides/slide14.xml"/><Relationship Id="rId65" Type="http://schemas.openxmlformats.org/officeDocument/2006/relationships/font" Target="fonts/IBMPlexMono-regular.fntdata"/><Relationship Id="rId24" Type="http://schemas.openxmlformats.org/officeDocument/2006/relationships/slide" Target="slides/slide17.xml"/><Relationship Id="rId68" Type="http://schemas.openxmlformats.org/officeDocument/2006/relationships/font" Target="fonts/IBMPlexMono-boldItalic.fntdata"/><Relationship Id="rId23" Type="http://schemas.openxmlformats.org/officeDocument/2006/relationships/slide" Target="slides/slide16.xml"/><Relationship Id="rId67" Type="http://schemas.openxmlformats.org/officeDocument/2006/relationships/font" Target="fonts/IBMPlexMono-italic.fntdata"/><Relationship Id="rId60" Type="http://schemas.openxmlformats.org/officeDocument/2006/relationships/font" Target="fonts/AmaticSC-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4.xml"/><Relationship Id="rId55" Type="http://schemas.openxmlformats.org/officeDocument/2006/relationships/font" Target="fonts/RobotoMedium-boldItalic.fntdata"/><Relationship Id="rId10" Type="http://schemas.openxmlformats.org/officeDocument/2006/relationships/slide" Target="slides/slide3.xml"/><Relationship Id="rId54" Type="http://schemas.openxmlformats.org/officeDocument/2006/relationships/font" Target="fonts/RobotoMedium-italic.fntdata"/><Relationship Id="rId13" Type="http://schemas.openxmlformats.org/officeDocument/2006/relationships/slide" Target="slides/slide6.xml"/><Relationship Id="rId57" Type="http://schemas.openxmlformats.org/officeDocument/2006/relationships/font" Target="fonts/Arimo-bold.fntdata"/><Relationship Id="rId12" Type="http://schemas.openxmlformats.org/officeDocument/2006/relationships/slide" Target="slides/slide5.xml"/><Relationship Id="rId56" Type="http://schemas.openxmlformats.org/officeDocument/2006/relationships/font" Target="fonts/Arimo-regular.fntdata"/><Relationship Id="rId15" Type="http://schemas.openxmlformats.org/officeDocument/2006/relationships/slide" Target="slides/slide8.xml"/><Relationship Id="rId59" Type="http://schemas.openxmlformats.org/officeDocument/2006/relationships/font" Target="fonts/Arimo-boldItalic.fntdata"/><Relationship Id="rId14" Type="http://schemas.openxmlformats.org/officeDocument/2006/relationships/slide" Target="slides/slide7.xml"/><Relationship Id="rId58" Type="http://schemas.openxmlformats.org/officeDocument/2006/relationships/font" Target="fonts/Arimo-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 name="Shape 783"/>
        <p:cNvGrpSpPr/>
        <p:nvPr/>
      </p:nvGrpSpPr>
      <p:grpSpPr>
        <a:xfrm>
          <a:off x="0" y="0"/>
          <a:ext cx="0" cy="0"/>
          <a:chOff x="0" y="0"/>
          <a:chExt cx="0" cy="0"/>
        </a:xfrm>
      </p:grpSpPr>
      <p:sp>
        <p:nvSpPr>
          <p:cNvPr id="784" name="Google Shape;784;g1910c9cffe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5" name="Google Shape;785;g1910c9cffe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1910c9cffe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1910c9cffe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 name="Google Shape;83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 name="Shape 1021"/>
        <p:cNvGrpSpPr/>
        <p:nvPr/>
      </p:nvGrpSpPr>
      <p:grpSpPr>
        <a:xfrm>
          <a:off x="0" y="0"/>
          <a:ext cx="0" cy="0"/>
          <a:chOff x="0" y="0"/>
          <a:chExt cx="0" cy="0"/>
        </a:xfrm>
      </p:grpSpPr>
      <p:sp>
        <p:nvSpPr>
          <p:cNvPr id="1022" name="Google Shape;1022;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 name="Google Shape;1023;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204f468eb89_1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204f468eb89_1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2a36ba1170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2a36ba1170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2a36ba1170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2a36ba1170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2a36df8ed63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2a36df8ed63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6" name="Shape 1216"/>
        <p:cNvGrpSpPr/>
        <p:nvPr/>
      </p:nvGrpSpPr>
      <p:grpSpPr>
        <a:xfrm>
          <a:off x="0" y="0"/>
          <a:ext cx="0" cy="0"/>
          <a:chOff x="0" y="0"/>
          <a:chExt cx="0" cy="0"/>
        </a:xfrm>
      </p:grpSpPr>
      <p:sp>
        <p:nvSpPr>
          <p:cNvPr id="1217" name="Google Shape;1217;g2a36df8ed63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8" name="Google Shape;1218;g2a36df8ed63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 name="Shape 1222"/>
        <p:cNvGrpSpPr/>
        <p:nvPr/>
      </p:nvGrpSpPr>
      <p:grpSpPr>
        <a:xfrm>
          <a:off x="0" y="0"/>
          <a:ext cx="0" cy="0"/>
          <a:chOff x="0" y="0"/>
          <a:chExt cx="0" cy="0"/>
        </a:xfrm>
      </p:grpSpPr>
      <p:sp>
        <p:nvSpPr>
          <p:cNvPr id="1223" name="Google Shape;1223;g2a36df8ed63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4" name="Google Shape;1224;g2a36df8ed63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 name="Shape 1244"/>
        <p:cNvGrpSpPr/>
        <p:nvPr/>
      </p:nvGrpSpPr>
      <p:grpSpPr>
        <a:xfrm>
          <a:off x="0" y="0"/>
          <a:ext cx="0" cy="0"/>
          <a:chOff x="0" y="0"/>
          <a:chExt cx="0" cy="0"/>
        </a:xfrm>
      </p:grpSpPr>
      <p:sp>
        <p:nvSpPr>
          <p:cNvPr id="1245" name="Google Shape;1245;g2a36df8ed63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 name="Google Shape;1246;g2a36df8ed63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0" name="Shape 1260"/>
        <p:cNvGrpSpPr/>
        <p:nvPr/>
      </p:nvGrpSpPr>
      <p:grpSpPr>
        <a:xfrm>
          <a:off x="0" y="0"/>
          <a:ext cx="0" cy="0"/>
          <a:chOff x="0" y="0"/>
          <a:chExt cx="0" cy="0"/>
        </a:xfrm>
      </p:grpSpPr>
      <p:sp>
        <p:nvSpPr>
          <p:cNvPr id="1261" name="Google Shape;1261;g2a36df8ed63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 name="Google Shape;1262;g2a36df8ed63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9" name="Shape 1599"/>
        <p:cNvGrpSpPr/>
        <p:nvPr/>
      </p:nvGrpSpPr>
      <p:grpSpPr>
        <a:xfrm>
          <a:off x="0" y="0"/>
          <a:ext cx="0" cy="0"/>
          <a:chOff x="0" y="0"/>
          <a:chExt cx="0" cy="0"/>
        </a:xfrm>
      </p:grpSpPr>
      <p:sp>
        <p:nvSpPr>
          <p:cNvPr id="1600" name="Google Shape;1600;g2a36df8ed63_2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1" name="Google Shape;1601;g2a36df8ed63_2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0" name="Shape 3800"/>
        <p:cNvGrpSpPr/>
        <p:nvPr/>
      </p:nvGrpSpPr>
      <p:grpSpPr>
        <a:xfrm>
          <a:off x="0" y="0"/>
          <a:ext cx="0" cy="0"/>
          <a:chOff x="0" y="0"/>
          <a:chExt cx="0" cy="0"/>
        </a:xfrm>
      </p:grpSpPr>
      <p:sp>
        <p:nvSpPr>
          <p:cNvPr id="3801" name="Google Shape;3801;g2a36df8ed63_2_2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2" name="Google Shape;3802;g2a36df8ed63_2_2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9" name="Shape 4219"/>
        <p:cNvGrpSpPr/>
        <p:nvPr/>
      </p:nvGrpSpPr>
      <p:grpSpPr>
        <a:xfrm>
          <a:off x="0" y="0"/>
          <a:ext cx="0" cy="0"/>
          <a:chOff x="0" y="0"/>
          <a:chExt cx="0" cy="0"/>
        </a:xfrm>
      </p:grpSpPr>
      <p:sp>
        <p:nvSpPr>
          <p:cNvPr id="4220" name="Google Shape;4220;g2a36df8ed63_2_3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1" name="Google Shape;4221;g2a36df8ed63_2_3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9" name="Shape 4389"/>
        <p:cNvGrpSpPr/>
        <p:nvPr/>
      </p:nvGrpSpPr>
      <p:grpSpPr>
        <a:xfrm>
          <a:off x="0" y="0"/>
          <a:ext cx="0" cy="0"/>
          <a:chOff x="0" y="0"/>
          <a:chExt cx="0" cy="0"/>
        </a:xfrm>
      </p:grpSpPr>
      <p:sp>
        <p:nvSpPr>
          <p:cNvPr id="4390" name="Google Shape;4390;g2a36df8ed63_2_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1" name="Google Shape;4391;g2a36df8ed63_2_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4" name="Shape 4794"/>
        <p:cNvGrpSpPr/>
        <p:nvPr/>
      </p:nvGrpSpPr>
      <p:grpSpPr>
        <a:xfrm>
          <a:off x="0" y="0"/>
          <a:ext cx="0" cy="0"/>
          <a:chOff x="0" y="0"/>
          <a:chExt cx="0" cy="0"/>
        </a:xfrm>
      </p:grpSpPr>
      <p:sp>
        <p:nvSpPr>
          <p:cNvPr id="4795" name="Google Shape;4795;g2a36df8ed63_2_3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6" name="Google Shape;4796;g2a36df8ed63_2_3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4" name="Shape 5174"/>
        <p:cNvGrpSpPr/>
        <p:nvPr/>
      </p:nvGrpSpPr>
      <p:grpSpPr>
        <a:xfrm>
          <a:off x="0" y="0"/>
          <a:ext cx="0" cy="0"/>
          <a:chOff x="0" y="0"/>
          <a:chExt cx="0" cy="0"/>
        </a:xfrm>
      </p:grpSpPr>
      <p:sp>
        <p:nvSpPr>
          <p:cNvPr id="5175" name="Google Shape;5175;g2a36df8ed63_2_3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6" name="Google Shape;5176;g2a36df8ed63_2_3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0" name="Shape 5600"/>
        <p:cNvGrpSpPr/>
        <p:nvPr/>
      </p:nvGrpSpPr>
      <p:grpSpPr>
        <a:xfrm>
          <a:off x="0" y="0"/>
          <a:ext cx="0" cy="0"/>
          <a:chOff x="0" y="0"/>
          <a:chExt cx="0" cy="0"/>
        </a:xfrm>
      </p:grpSpPr>
      <p:sp>
        <p:nvSpPr>
          <p:cNvPr id="5601" name="Google Shape;5601;g2a36df8ed63_2_4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2" name="Google Shape;5602;g2a36df8ed63_2_4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1" name="Shape 5961"/>
        <p:cNvGrpSpPr/>
        <p:nvPr/>
      </p:nvGrpSpPr>
      <p:grpSpPr>
        <a:xfrm>
          <a:off x="0" y="0"/>
          <a:ext cx="0" cy="0"/>
          <a:chOff x="0" y="0"/>
          <a:chExt cx="0" cy="0"/>
        </a:xfrm>
      </p:grpSpPr>
      <p:sp>
        <p:nvSpPr>
          <p:cNvPr id="5962" name="Google Shape;5962;g2a36df8ed63_2_4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3" name="Google Shape;5963;g2a36df8ed63_2_4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1" name="Shape 6471"/>
        <p:cNvGrpSpPr/>
        <p:nvPr/>
      </p:nvGrpSpPr>
      <p:grpSpPr>
        <a:xfrm>
          <a:off x="0" y="0"/>
          <a:ext cx="0" cy="0"/>
          <a:chOff x="0" y="0"/>
          <a:chExt cx="0" cy="0"/>
        </a:xfrm>
      </p:grpSpPr>
      <p:sp>
        <p:nvSpPr>
          <p:cNvPr id="6472" name="Google Shape;6472;g2a36df8ed63_2_5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3" name="Google Shape;6473;g2a36df8ed63_2_5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1" name="Shape 7091"/>
        <p:cNvGrpSpPr/>
        <p:nvPr/>
      </p:nvGrpSpPr>
      <p:grpSpPr>
        <a:xfrm>
          <a:off x="0" y="0"/>
          <a:ext cx="0" cy="0"/>
          <a:chOff x="0" y="0"/>
          <a:chExt cx="0" cy="0"/>
        </a:xfrm>
      </p:grpSpPr>
      <p:sp>
        <p:nvSpPr>
          <p:cNvPr id="7092" name="Google Shape;7092;g2a36df8ed63_2_5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3" name="Google Shape;7093;g2a36df8ed63_2_5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5" name="Shape 7685"/>
        <p:cNvGrpSpPr/>
        <p:nvPr/>
      </p:nvGrpSpPr>
      <p:grpSpPr>
        <a:xfrm>
          <a:off x="0" y="0"/>
          <a:ext cx="0" cy="0"/>
          <a:chOff x="0" y="0"/>
          <a:chExt cx="0" cy="0"/>
        </a:xfrm>
      </p:grpSpPr>
      <p:sp>
        <p:nvSpPr>
          <p:cNvPr id="7686" name="Google Shape;7686;g2a36df8ed63_2_6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7" name="Google Shape;7687;g2a36df8ed63_2_6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6" name="Shape 8006"/>
        <p:cNvGrpSpPr/>
        <p:nvPr/>
      </p:nvGrpSpPr>
      <p:grpSpPr>
        <a:xfrm>
          <a:off x="0" y="0"/>
          <a:ext cx="0" cy="0"/>
          <a:chOff x="0" y="0"/>
          <a:chExt cx="0" cy="0"/>
        </a:xfrm>
      </p:grpSpPr>
      <p:sp>
        <p:nvSpPr>
          <p:cNvPr id="8007" name="Google Shape;8007;g2a36df8ed63_2_6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8" name="Google Shape;8008;g2a36df8ed63_2_6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4" name="Shape 8314"/>
        <p:cNvGrpSpPr/>
        <p:nvPr/>
      </p:nvGrpSpPr>
      <p:grpSpPr>
        <a:xfrm>
          <a:off x="0" y="0"/>
          <a:ext cx="0" cy="0"/>
          <a:chOff x="0" y="0"/>
          <a:chExt cx="0" cy="0"/>
        </a:xfrm>
      </p:grpSpPr>
      <p:sp>
        <p:nvSpPr>
          <p:cNvPr id="8315" name="Google Shape;8315;g2a36df8ed63_2_8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6" name="Google Shape;8316;g2a36df8ed63_2_8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1910c9cffe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1910c9cffe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1910c9cffe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1910c9cffe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1910c9cffe2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g1910c9cffe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44292" y="243900"/>
            <a:ext cx="8655872" cy="4652250"/>
            <a:chOff x="244292" y="243900"/>
            <a:chExt cx="8655872" cy="4652250"/>
          </a:xfrm>
        </p:grpSpPr>
        <p:grpSp>
          <p:nvGrpSpPr>
            <p:cNvPr id="10" name="Google Shape;10;p2"/>
            <p:cNvGrpSpPr/>
            <p:nvPr/>
          </p:nvGrpSpPr>
          <p:grpSpPr>
            <a:xfrm>
              <a:off x="6576198" y="243900"/>
              <a:ext cx="2323966" cy="74400"/>
              <a:chOff x="6549300" y="620875"/>
              <a:chExt cx="2490320" cy="74400"/>
            </a:xfrm>
          </p:grpSpPr>
          <p:sp>
            <p:nvSpPr>
              <p:cNvPr id="11" name="Google Shape;11;p2"/>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 name="Google Shape;12;p2"/>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 name="Google Shape;13;p2"/>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4" name="Google Shape;14;p2"/>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 name="Google Shape;15;p2"/>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6" name="Google Shape;16;p2"/>
            <p:cNvGrpSpPr/>
            <p:nvPr/>
          </p:nvGrpSpPr>
          <p:grpSpPr>
            <a:xfrm rot="10800000">
              <a:off x="244292" y="4821750"/>
              <a:ext cx="2323966" cy="74400"/>
              <a:chOff x="6549300" y="620875"/>
              <a:chExt cx="2490320" cy="74400"/>
            </a:xfrm>
          </p:grpSpPr>
          <p:sp>
            <p:nvSpPr>
              <p:cNvPr id="17" name="Google Shape;17;p2"/>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 name="Google Shape;18;p2"/>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 name="Google Shape;19;p2"/>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0" name="Google Shape;20;p2"/>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 name="Google Shape;21;p2"/>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22" name="Google Shape;22;p2"/>
          <p:cNvSpPr txBox="1"/>
          <p:nvPr>
            <p:ph type="ctrTitle"/>
          </p:nvPr>
        </p:nvSpPr>
        <p:spPr>
          <a:xfrm>
            <a:off x="655263" y="850175"/>
            <a:ext cx="6611100" cy="329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Clr>
                <a:srgbClr val="191919"/>
              </a:buClr>
              <a:buSzPts val="5200"/>
              <a:buNone/>
              <a:defRPr sz="4400"/>
            </a:lvl1pPr>
            <a:lvl2pPr lvl="1"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2pPr>
            <a:lvl3pPr lvl="2"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3pPr>
            <a:lvl4pPr lvl="3"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4pPr>
            <a:lvl5pPr lvl="4"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5pPr>
            <a:lvl6pPr lvl="5"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6pPr>
            <a:lvl7pPr lvl="6"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7pPr>
            <a:lvl8pPr lvl="7"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8pPr>
            <a:lvl9pPr lvl="8" algn="ctr">
              <a:spcBef>
                <a:spcPts val="0"/>
              </a:spcBef>
              <a:spcAft>
                <a:spcPts val="0"/>
              </a:spcAft>
              <a:buClr>
                <a:srgbClr val="191919"/>
              </a:buClr>
              <a:buSzPts val="5200"/>
              <a:buFont typeface="IBM Plex Mono"/>
              <a:buNone/>
              <a:defRPr sz="5200">
                <a:solidFill>
                  <a:srgbClr val="191919"/>
                </a:solidFill>
                <a:latin typeface="IBM Plex Mono"/>
                <a:ea typeface="IBM Plex Mono"/>
                <a:cs typeface="IBM Plex Mono"/>
                <a:sym typeface="IBM Plex Mono"/>
              </a:defRPr>
            </a:lvl9pPr>
          </a:lstStyle>
          <a:p/>
        </p:txBody>
      </p:sp>
      <p:sp>
        <p:nvSpPr>
          <p:cNvPr id="23" name="Google Shape;23;p2"/>
          <p:cNvSpPr txBox="1"/>
          <p:nvPr>
            <p:ph idx="1" type="subTitle"/>
          </p:nvPr>
        </p:nvSpPr>
        <p:spPr>
          <a:xfrm>
            <a:off x="4806262" y="3837503"/>
            <a:ext cx="2760000" cy="7665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9" name="Shape 239"/>
        <p:cNvGrpSpPr/>
        <p:nvPr/>
      </p:nvGrpSpPr>
      <p:grpSpPr>
        <a:xfrm>
          <a:off x="0" y="0"/>
          <a:ext cx="0" cy="0"/>
          <a:chOff x="0" y="0"/>
          <a:chExt cx="0" cy="0"/>
        </a:xfrm>
      </p:grpSpPr>
      <p:sp>
        <p:nvSpPr>
          <p:cNvPr id="240" name="Google Shape;240;p11"/>
          <p:cNvSpPr txBox="1"/>
          <p:nvPr>
            <p:ph hasCustomPrompt="1" type="title"/>
          </p:nvPr>
        </p:nvSpPr>
        <p:spPr>
          <a:xfrm>
            <a:off x="2897950" y="1797963"/>
            <a:ext cx="3348300" cy="1038000"/>
          </a:xfrm>
          <a:prstGeom prst="rect">
            <a:avLst/>
          </a:prstGeom>
          <a:ln cap="flat" cmpd="sng" w="9525">
            <a:solidFill>
              <a:schemeClr val="accent2"/>
            </a:solidFill>
            <a:prstDash val="solid"/>
            <a:round/>
            <a:headEnd len="sm" w="sm" type="none"/>
            <a:tailEnd len="sm" w="sm" type="none"/>
          </a:ln>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41" name="Google Shape;241;p11"/>
          <p:cNvSpPr txBox="1"/>
          <p:nvPr>
            <p:ph idx="1" type="subTitle"/>
          </p:nvPr>
        </p:nvSpPr>
        <p:spPr>
          <a:xfrm>
            <a:off x="1970625" y="2984838"/>
            <a:ext cx="5202900" cy="42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42" name="Google Shape;242;p11"/>
          <p:cNvGrpSpPr/>
          <p:nvPr/>
        </p:nvGrpSpPr>
        <p:grpSpPr>
          <a:xfrm flipH="1">
            <a:off x="244292" y="243900"/>
            <a:ext cx="8655872" cy="4652250"/>
            <a:chOff x="244292" y="243900"/>
            <a:chExt cx="8655872" cy="4652250"/>
          </a:xfrm>
        </p:grpSpPr>
        <p:grpSp>
          <p:nvGrpSpPr>
            <p:cNvPr id="243" name="Google Shape;243;p11"/>
            <p:cNvGrpSpPr/>
            <p:nvPr/>
          </p:nvGrpSpPr>
          <p:grpSpPr>
            <a:xfrm>
              <a:off x="6576198" y="243900"/>
              <a:ext cx="2323966" cy="74400"/>
              <a:chOff x="6549300" y="620875"/>
              <a:chExt cx="2490320" cy="74400"/>
            </a:xfrm>
          </p:grpSpPr>
          <p:sp>
            <p:nvSpPr>
              <p:cNvPr id="244" name="Google Shape;244;p11"/>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45" name="Google Shape;245;p11"/>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46" name="Google Shape;246;p11"/>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47" name="Google Shape;247;p11"/>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48" name="Google Shape;248;p11"/>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249" name="Google Shape;249;p11"/>
            <p:cNvGrpSpPr/>
            <p:nvPr/>
          </p:nvGrpSpPr>
          <p:grpSpPr>
            <a:xfrm rot="10800000">
              <a:off x="244292" y="4821750"/>
              <a:ext cx="2323966" cy="74400"/>
              <a:chOff x="6549300" y="620875"/>
              <a:chExt cx="2490320" cy="74400"/>
            </a:xfrm>
          </p:grpSpPr>
          <p:sp>
            <p:nvSpPr>
              <p:cNvPr id="250" name="Google Shape;250;p11"/>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1" name="Google Shape;251;p11"/>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2" name="Google Shape;252;p11"/>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3" name="Google Shape;253;p11"/>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4" name="Google Shape;254;p11"/>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55" name="Shape 2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56" name="Shape 256"/>
        <p:cNvGrpSpPr/>
        <p:nvPr/>
      </p:nvGrpSpPr>
      <p:grpSpPr>
        <a:xfrm>
          <a:off x="0" y="0"/>
          <a:ext cx="0" cy="0"/>
          <a:chOff x="0" y="0"/>
          <a:chExt cx="0" cy="0"/>
        </a:xfrm>
      </p:grpSpPr>
      <p:grpSp>
        <p:nvGrpSpPr>
          <p:cNvPr id="257" name="Google Shape;257;p13"/>
          <p:cNvGrpSpPr/>
          <p:nvPr/>
        </p:nvGrpSpPr>
        <p:grpSpPr>
          <a:xfrm>
            <a:off x="174450" y="175638"/>
            <a:ext cx="8795100" cy="4826700"/>
            <a:chOff x="174450" y="176325"/>
            <a:chExt cx="8795100" cy="4826700"/>
          </a:xfrm>
        </p:grpSpPr>
        <p:sp>
          <p:nvSpPr>
            <p:cNvPr id="258" name="Google Shape;258;p13"/>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59" name="Google Shape;259;p13"/>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260" name="Google Shape;26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1" name="Google Shape;261;p13"/>
          <p:cNvSpPr txBox="1"/>
          <p:nvPr>
            <p:ph hasCustomPrompt="1" idx="2" type="title"/>
          </p:nvPr>
        </p:nvSpPr>
        <p:spPr>
          <a:xfrm>
            <a:off x="713225" y="1377313"/>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p:nvPr>
            <p:ph hasCustomPrompt="1" idx="3" type="title"/>
          </p:nvPr>
        </p:nvSpPr>
        <p:spPr>
          <a:xfrm>
            <a:off x="713225" y="2541594"/>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3" name="Google Shape;263;p13"/>
          <p:cNvSpPr txBox="1"/>
          <p:nvPr>
            <p:ph hasCustomPrompt="1" idx="4" type="title"/>
          </p:nvPr>
        </p:nvSpPr>
        <p:spPr>
          <a:xfrm>
            <a:off x="4571975" y="1377313"/>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4" name="Google Shape;264;p13"/>
          <p:cNvSpPr txBox="1"/>
          <p:nvPr>
            <p:ph hasCustomPrompt="1" idx="5" type="title"/>
          </p:nvPr>
        </p:nvSpPr>
        <p:spPr>
          <a:xfrm>
            <a:off x="4571975" y="2541594"/>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5" name="Google Shape;265;p13"/>
          <p:cNvSpPr txBox="1"/>
          <p:nvPr>
            <p:ph hasCustomPrompt="1" idx="6" type="title"/>
          </p:nvPr>
        </p:nvSpPr>
        <p:spPr>
          <a:xfrm>
            <a:off x="713225" y="3705858"/>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6" name="Google Shape;266;p13"/>
          <p:cNvSpPr txBox="1"/>
          <p:nvPr>
            <p:ph hasCustomPrompt="1" idx="7" type="title"/>
          </p:nvPr>
        </p:nvSpPr>
        <p:spPr>
          <a:xfrm>
            <a:off x="4571975" y="3705858"/>
            <a:ext cx="734700" cy="447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7" name="Google Shape;267;p13"/>
          <p:cNvSpPr txBox="1"/>
          <p:nvPr>
            <p:ph idx="1" type="subTitle"/>
          </p:nvPr>
        </p:nvSpPr>
        <p:spPr>
          <a:xfrm>
            <a:off x="1596800" y="1377334"/>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68" name="Google Shape;268;p13"/>
          <p:cNvSpPr txBox="1"/>
          <p:nvPr>
            <p:ph idx="8" type="subTitle"/>
          </p:nvPr>
        </p:nvSpPr>
        <p:spPr>
          <a:xfrm>
            <a:off x="1596800" y="2541605"/>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69" name="Google Shape;269;p13"/>
          <p:cNvSpPr txBox="1"/>
          <p:nvPr>
            <p:ph idx="9" type="subTitle"/>
          </p:nvPr>
        </p:nvSpPr>
        <p:spPr>
          <a:xfrm>
            <a:off x="1596800" y="3705844"/>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70" name="Google Shape;270;p13"/>
          <p:cNvSpPr txBox="1"/>
          <p:nvPr>
            <p:ph idx="13" type="subTitle"/>
          </p:nvPr>
        </p:nvSpPr>
        <p:spPr>
          <a:xfrm>
            <a:off x="5455550" y="1377334"/>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71" name="Google Shape;271;p13"/>
          <p:cNvSpPr txBox="1"/>
          <p:nvPr>
            <p:ph idx="14" type="subTitle"/>
          </p:nvPr>
        </p:nvSpPr>
        <p:spPr>
          <a:xfrm>
            <a:off x="5455550" y="2541605"/>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272" name="Google Shape;272;p13"/>
          <p:cNvSpPr txBox="1"/>
          <p:nvPr>
            <p:ph idx="15" type="subTitle"/>
          </p:nvPr>
        </p:nvSpPr>
        <p:spPr>
          <a:xfrm>
            <a:off x="5455550" y="3705844"/>
            <a:ext cx="2627400" cy="77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273" name="Google Shape;273;p13"/>
          <p:cNvGrpSpPr/>
          <p:nvPr/>
        </p:nvGrpSpPr>
        <p:grpSpPr>
          <a:xfrm flipH="1">
            <a:off x="350316" y="556714"/>
            <a:ext cx="8443350" cy="4285366"/>
            <a:chOff x="350316" y="556714"/>
            <a:chExt cx="8443350" cy="4285366"/>
          </a:xfrm>
        </p:grpSpPr>
        <p:grpSp>
          <p:nvGrpSpPr>
            <p:cNvPr id="274" name="Google Shape;274;p13"/>
            <p:cNvGrpSpPr/>
            <p:nvPr/>
          </p:nvGrpSpPr>
          <p:grpSpPr>
            <a:xfrm rot="-5400000">
              <a:off x="-774467" y="1681497"/>
              <a:ext cx="2323966" cy="74400"/>
              <a:chOff x="6549300" y="620875"/>
              <a:chExt cx="2490320" cy="74400"/>
            </a:xfrm>
          </p:grpSpPr>
          <p:sp>
            <p:nvSpPr>
              <p:cNvPr id="275" name="Google Shape;275;p1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76" name="Google Shape;276;p1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77" name="Google Shape;277;p1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78" name="Google Shape;278;p1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79" name="Google Shape;279;p1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280" name="Google Shape;280;p13"/>
            <p:cNvGrpSpPr/>
            <p:nvPr/>
          </p:nvGrpSpPr>
          <p:grpSpPr>
            <a:xfrm flipH="1" rot="-5400000">
              <a:off x="7594483" y="3642897"/>
              <a:ext cx="2323966" cy="74400"/>
              <a:chOff x="6549300" y="620875"/>
              <a:chExt cx="2490320" cy="74400"/>
            </a:xfrm>
          </p:grpSpPr>
          <p:sp>
            <p:nvSpPr>
              <p:cNvPr id="281" name="Google Shape;281;p1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2" name="Google Shape;282;p1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3" name="Google Shape;283;p1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4" name="Google Shape;284;p1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5" name="Google Shape;285;p1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86" name="Shape 286"/>
        <p:cNvGrpSpPr/>
        <p:nvPr/>
      </p:nvGrpSpPr>
      <p:grpSpPr>
        <a:xfrm>
          <a:off x="0" y="0"/>
          <a:ext cx="0" cy="0"/>
          <a:chOff x="0" y="0"/>
          <a:chExt cx="0" cy="0"/>
        </a:xfrm>
      </p:grpSpPr>
      <p:grpSp>
        <p:nvGrpSpPr>
          <p:cNvPr id="287" name="Google Shape;287;p14"/>
          <p:cNvGrpSpPr/>
          <p:nvPr/>
        </p:nvGrpSpPr>
        <p:grpSpPr>
          <a:xfrm>
            <a:off x="174450" y="175638"/>
            <a:ext cx="8795100" cy="4826700"/>
            <a:chOff x="174450" y="176325"/>
            <a:chExt cx="8795100" cy="4826700"/>
          </a:xfrm>
        </p:grpSpPr>
        <p:sp>
          <p:nvSpPr>
            <p:cNvPr id="288" name="Google Shape;288;p14"/>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9" name="Google Shape;289;p14"/>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290" name="Google Shape;290;p14"/>
          <p:cNvSpPr txBox="1"/>
          <p:nvPr>
            <p:ph type="title"/>
          </p:nvPr>
        </p:nvSpPr>
        <p:spPr>
          <a:xfrm>
            <a:off x="1752400" y="539500"/>
            <a:ext cx="2722800" cy="48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91" name="Google Shape;291;p14"/>
          <p:cNvGrpSpPr/>
          <p:nvPr/>
        </p:nvGrpSpPr>
        <p:grpSpPr>
          <a:xfrm>
            <a:off x="346058" y="4756047"/>
            <a:ext cx="8447556" cy="74403"/>
            <a:chOff x="346058" y="4756047"/>
            <a:chExt cx="8447556" cy="74403"/>
          </a:xfrm>
        </p:grpSpPr>
        <p:grpSp>
          <p:nvGrpSpPr>
            <p:cNvPr id="292" name="Google Shape;292;p14"/>
            <p:cNvGrpSpPr/>
            <p:nvPr/>
          </p:nvGrpSpPr>
          <p:grpSpPr>
            <a:xfrm flipH="1" rot="10800000">
              <a:off x="6469648" y="4756050"/>
              <a:ext cx="2323966" cy="74400"/>
              <a:chOff x="6549300" y="620875"/>
              <a:chExt cx="2490320" cy="74400"/>
            </a:xfrm>
          </p:grpSpPr>
          <p:sp>
            <p:nvSpPr>
              <p:cNvPr id="293" name="Google Shape;293;p1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4" name="Google Shape;294;p1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5" name="Google Shape;295;p1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6" name="Google Shape;296;p1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7" name="Google Shape;297;p1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298" name="Google Shape;298;p14"/>
            <p:cNvGrpSpPr/>
            <p:nvPr/>
          </p:nvGrpSpPr>
          <p:grpSpPr>
            <a:xfrm rot="10800000">
              <a:off x="346058" y="4756047"/>
              <a:ext cx="2323966" cy="74400"/>
              <a:chOff x="6549300" y="620875"/>
              <a:chExt cx="2490320" cy="74400"/>
            </a:xfrm>
          </p:grpSpPr>
          <p:sp>
            <p:nvSpPr>
              <p:cNvPr id="299" name="Google Shape;299;p1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0" name="Google Shape;300;p1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1" name="Google Shape;301;p1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2" name="Google Shape;302;p1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3" name="Google Shape;303;p1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304" name="Shape 304"/>
        <p:cNvGrpSpPr/>
        <p:nvPr/>
      </p:nvGrpSpPr>
      <p:grpSpPr>
        <a:xfrm>
          <a:off x="0" y="0"/>
          <a:ext cx="0" cy="0"/>
          <a:chOff x="0" y="0"/>
          <a:chExt cx="0" cy="0"/>
        </a:xfrm>
      </p:grpSpPr>
      <p:grpSp>
        <p:nvGrpSpPr>
          <p:cNvPr id="305" name="Google Shape;305;p15"/>
          <p:cNvGrpSpPr/>
          <p:nvPr/>
        </p:nvGrpSpPr>
        <p:grpSpPr>
          <a:xfrm>
            <a:off x="174450" y="175638"/>
            <a:ext cx="8795100" cy="4826700"/>
            <a:chOff x="174450" y="176325"/>
            <a:chExt cx="8795100" cy="4826700"/>
          </a:xfrm>
        </p:grpSpPr>
        <p:sp>
          <p:nvSpPr>
            <p:cNvPr id="306" name="Google Shape;306;p15"/>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7" name="Google Shape;307;p15"/>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08" name="Google Shape;308;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09" name="Google Shape;309;p15"/>
          <p:cNvGrpSpPr/>
          <p:nvPr/>
        </p:nvGrpSpPr>
        <p:grpSpPr>
          <a:xfrm>
            <a:off x="350316" y="556714"/>
            <a:ext cx="8443350" cy="2323966"/>
            <a:chOff x="350316" y="556714"/>
            <a:chExt cx="8443350" cy="2323966"/>
          </a:xfrm>
        </p:grpSpPr>
        <p:grpSp>
          <p:nvGrpSpPr>
            <p:cNvPr id="310" name="Google Shape;310;p15"/>
            <p:cNvGrpSpPr/>
            <p:nvPr/>
          </p:nvGrpSpPr>
          <p:grpSpPr>
            <a:xfrm rot="-5400000">
              <a:off x="-774467" y="1681497"/>
              <a:ext cx="2323966" cy="74400"/>
              <a:chOff x="6549300" y="620875"/>
              <a:chExt cx="2490320" cy="74400"/>
            </a:xfrm>
          </p:grpSpPr>
          <p:sp>
            <p:nvSpPr>
              <p:cNvPr id="311" name="Google Shape;311;p1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2" name="Google Shape;312;p1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3" name="Google Shape;313;p1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4" name="Google Shape;314;p1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5" name="Google Shape;315;p1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16" name="Google Shape;316;p15"/>
            <p:cNvGrpSpPr/>
            <p:nvPr/>
          </p:nvGrpSpPr>
          <p:grpSpPr>
            <a:xfrm rot="-5400000">
              <a:off x="7594483" y="1681497"/>
              <a:ext cx="2323966" cy="74400"/>
              <a:chOff x="6549300" y="620875"/>
              <a:chExt cx="2490320" cy="74400"/>
            </a:xfrm>
          </p:grpSpPr>
          <p:sp>
            <p:nvSpPr>
              <p:cNvPr id="317" name="Google Shape;317;p1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8" name="Google Shape;318;p1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9" name="Google Shape;319;p1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20" name="Google Shape;320;p1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21" name="Google Shape;321;p1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322" name="Shape 322"/>
        <p:cNvGrpSpPr/>
        <p:nvPr/>
      </p:nvGrpSpPr>
      <p:grpSpPr>
        <a:xfrm>
          <a:off x="0" y="0"/>
          <a:ext cx="0" cy="0"/>
          <a:chOff x="0" y="0"/>
          <a:chExt cx="0" cy="0"/>
        </a:xfrm>
      </p:grpSpPr>
      <p:grpSp>
        <p:nvGrpSpPr>
          <p:cNvPr id="323" name="Google Shape;323;p16"/>
          <p:cNvGrpSpPr/>
          <p:nvPr/>
        </p:nvGrpSpPr>
        <p:grpSpPr>
          <a:xfrm>
            <a:off x="174450" y="175638"/>
            <a:ext cx="8795100" cy="4826700"/>
            <a:chOff x="174450" y="176325"/>
            <a:chExt cx="8795100" cy="4826700"/>
          </a:xfrm>
        </p:grpSpPr>
        <p:sp>
          <p:nvSpPr>
            <p:cNvPr id="324" name="Google Shape;324;p16"/>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25" name="Google Shape;325;p16"/>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26" name="Google Shape;326;p16"/>
          <p:cNvSpPr txBox="1"/>
          <p:nvPr>
            <p:ph type="title"/>
          </p:nvPr>
        </p:nvSpPr>
        <p:spPr>
          <a:xfrm>
            <a:off x="713225" y="495045"/>
            <a:ext cx="4490700" cy="1042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7" name="Google Shape;327;p16"/>
          <p:cNvSpPr txBox="1"/>
          <p:nvPr>
            <p:ph idx="1" type="subTitle"/>
          </p:nvPr>
        </p:nvSpPr>
        <p:spPr>
          <a:xfrm>
            <a:off x="713225" y="1554776"/>
            <a:ext cx="4490700" cy="92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28" name="Google Shape;328;p16"/>
          <p:cNvSpPr/>
          <p:nvPr>
            <p:ph idx="2" type="pic"/>
          </p:nvPr>
        </p:nvSpPr>
        <p:spPr>
          <a:xfrm>
            <a:off x="713225" y="2531675"/>
            <a:ext cx="4466100" cy="2069700"/>
          </a:xfrm>
          <a:prstGeom prst="rect">
            <a:avLst/>
          </a:prstGeom>
          <a:noFill/>
          <a:ln cap="flat" cmpd="sng" w="9525">
            <a:solidFill>
              <a:schemeClr val="accent2"/>
            </a:solidFill>
            <a:prstDash val="solid"/>
            <a:round/>
            <a:headEnd len="sm" w="sm" type="none"/>
            <a:tailEnd len="sm" w="sm" type="none"/>
          </a:ln>
        </p:spPr>
      </p:sp>
      <p:sp>
        <p:nvSpPr>
          <p:cNvPr id="329" name="Google Shape;329;p16"/>
          <p:cNvSpPr/>
          <p:nvPr>
            <p:ph idx="3" type="pic"/>
          </p:nvPr>
        </p:nvSpPr>
        <p:spPr>
          <a:xfrm>
            <a:off x="5333762" y="542150"/>
            <a:ext cx="3096900" cy="4059300"/>
          </a:xfrm>
          <a:prstGeom prst="rect">
            <a:avLst/>
          </a:prstGeom>
          <a:noFill/>
          <a:ln cap="flat" cmpd="sng" w="9525">
            <a:solidFill>
              <a:schemeClr val="accent2"/>
            </a:solidFill>
            <a:prstDash val="solid"/>
            <a:round/>
            <a:headEnd len="sm" w="sm" type="none"/>
            <a:tailEnd len="sm" w="sm" type="none"/>
          </a:ln>
        </p:spPr>
      </p:sp>
      <p:grpSp>
        <p:nvGrpSpPr>
          <p:cNvPr id="330" name="Google Shape;330;p16"/>
          <p:cNvGrpSpPr/>
          <p:nvPr/>
        </p:nvGrpSpPr>
        <p:grpSpPr>
          <a:xfrm flipH="1">
            <a:off x="350316" y="556714"/>
            <a:ext cx="8443350" cy="4285366"/>
            <a:chOff x="350316" y="556714"/>
            <a:chExt cx="8443350" cy="4285366"/>
          </a:xfrm>
        </p:grpSpPr>
        <p:grpSp>
          <p:nvGrpSpPr>
            <p:cNvPr id="331" name="Google Shape;331;p16"/>
            <p:cNvGrpSpPr/>
            <p:nvPr/>
          </p:nvGrpSpPr>
          <p:grpSpPr>
            <a:xfrm rot="-5400000">
              <a:off x="-774467" y="1681497"/>
              <a:ext cx="2323966" cy="74400"/>
              <a:chOff x="6549300" y="620875"/>
              <a:chExt cx="2490320" cy="74400"/>
            </a:xfrm>
          </p:grpSpPr>
          <p:sp>
            <p:nvSpPr>
              <p:cNvPr id="332" name="Google Shape;332;p16"/>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3" name="Google Shape;333;p16"/>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4" name="Google Shape;334;p16"/>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5" name="Google Shape;335;p16"/>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6" name="Google Shape;336;p16"/>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37" name="Google Shape;337;p16"/>
            <p:cNvGrpSpPr/>
            <p:nvPr/>
          </p:nvGrpSpPr>
          <p:grpSpPr>
            <a:xfrm flipH="1" rot="-5400000">
              <a:off x="7594483" y="3642897"/>
              <a:ext cx="2323966" cy="74400"/>
              <a:chOff x="6549300" y="620875"/>
              <a:chExt cx="2490320" cy="74400"/>
            </a:xfrm>
          </p:grpSpPr>
          <p:sp>
            <p:nvSpPr>
              <p:cNvPr id="338" name="Google Shape;338;p16"/>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39" name="Google Shape;339;p16"/>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0" name="Google Shape;340;p16"/>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1" name="Google Shape;341;p16"/>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2" name="Google Shape;342;p16"/>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343" name="Shape 343"/>
        <p:cNvGrpSpPr/>
        <p:nvPr/>
      </p:nvGrpSpPr>
      <p:grpSpPr>
        <a:xfrm>
          <a:off x="0" y="0"/>
          <a:ext cx="0" cy="0"/>
          <a:chOff x="0" y="0"/>
          <a:chExt cx="0" cy="0"/>
        </a:xfrm>
      </p:grpSpPr>
      <p:grpSp>
        <p:nvGrpSpPr>
          <p:cNvPr id="344" name="Google Shape;344;p17"/>
          <p:cNvGrpSpPr/>
          <p:nvPr/>
        </p:nvGrpSpPr>
        <p:grpSpPr>
          <a:xfrm>
            <a:off x="174450" y="175638"/>
            <a:ext cx="8795100" cy="4826700"/>
            <a:chOff x="174450" y="176325"/>
            <a:chExt cx="8795100" cy="4826700"/>
          </a:xfrm>
        </p:grpSpPr>
        <p:sp>
          <p:nvSpPr>
            <p:cNvPr id="345" name="Google Shape;345;p17"/>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6" name="Google Shape;346;p17"/>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47" name="Google Shape;347;p17"/>
          <p:cNvSpPr txBox="1"/>
          <p:nvPr>
            <p:ph type="title"/>
          </p:nvPr>
        </p:nvSpPr>
        <p:spPr>
          <a:xfrm>
            <a:off x="6088675" y="2421050"/>
            <a:ext cx="2342100" cy="1036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8" name="Google Shape;348;p17"/>
          <p:cNvSpPr txBox="1"/>
          <p:nvPr>
            <p:ph idx="1" type="subTitle"/>
          </p:nvPr>
        </p:nvSpPr>
        <p:spPr>
          <a:xfrm>
            <a:off x="6088675" y="3457400"/>
            <a:ext cx="2342100" cy="114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9" name="Google Shape;349;p17"/>
          <p:cNvSpPr/>
          <p:nvPr>
            <p:ph idx="2" type="pic"/>
          </p:nvPr>
        </p:nvSpPr>
        <p:spPr>
          <a:xfrm>
            <a:off x="595100" y="539500"/>
            <a:ext cx="2984700" cy="4064400"/>
          </a:xfrm>
          <a:prstGeom prst="rect">
            <a:avLst/>
          </a:prstGeom>
          <a:noFill/>
          <a:ln cap="flat" cmpd="sng" w="9525">
            <a:solidFill>
              <a:schemeClr val="accent2"/>
            </a:solidFill>
            <a:prstDash val="solid"/>
            <a:round/>
            <a:headEnd len="sm" w="sm" type="none"/>
            <a:tailEnd len="sm" w="sm" type="none"/>
          </a:ln>
        </p:spPr>
      </p:sp>
      <p:sp>
        <p:nvSpPr>
          <p:cNvPr id="350" name="Google Shape;350;p17"/>
          <p:cNvSpPr/>
          <p:nvPr>
            <p:ph idx="3" type="pic"/>
          </p:nvPr>
        </p:nvSpPr>
        <p:spPr>
          <a:xfrm>
            <a:off x="3728945" y="539500"/>
            <a:ext cx="4678800" cy="1822200"/>
          </a:xfrm>
          <a:prstGeom prst="rect">
            <a:avLst/>
          </a:prstGeom>
          <a:noFill/>
          <a:ln cap="flat" cmpd="sng" w="9525">
            <a:solidFill>
              <a:schemeClr val="accent2"/>
            </a:solidFill>
            <a:prstDash val="solid"/>
            <a:round/>
            <a:headEnd len="sm" w="sm" type="none"/>
            <a:tailEnd len="sm" w="sm" type="none"/>
          </a:ln>
        </p:spPr>
      </p:sp>
      <p:sp>
        <p:nvSpPr>
          <p:cNvPr id="351" name="Google Shape;351;p17"/>
          <p:cNvSpPr/>
          <p:nvPr>
            <p:ph idx="4" type="pic"/>
          </p:nvPr>
        </p:nvSpPr>
        <p:spPr>
          <a:xfrm>
            <a:off x="3737703" y="2461219"/>
            <a:ext cx="2148600" cy="2142900"/>
          </a:xfrm>
          <a:prstGeom prst="rect">
            <a:avLst/>
          </a:prstGeom>
          <a:noFill/>
          <a:ln cap="flat" cmpd="sng" w="9525">
            <a:solidFill>
              <a:schemeClr val="accent2"/>
            </a:solidFill>
            <a:prstDash val="solid"/>
            <a:round/>
            <a:headEnd len="sm" w="sm" type="none"/>
            <a:tailEnd len="sm" w="sm" type="none"/>
          </a:ln>
        </p:spPr>
      </p:sp>
      <p:grpSp>
        <p:nvGrpSpPr>
          <p:cNvPr id="352" name="Google Shape;352;p17"/>
          <p:cNvGrpSpPr/>
          <p:nvPr/>
        </p:nvGrpSpPr>
        <p:grpSpPr>
          <a:xfrm flipH="1" rot="10800000">
            <a:off x="350316" y="2518114"/>
            <a:ext cx="8443350" cy="2323966"/>
            <a:chOff x="350316" y="556714"/>
            <a:chExt cx="8443350" cy="2323966"/>
          </a:xfrm>
        </p:grpSpPr>
        <p:grpSp>
          <p:nvGrpSpPr>
            <p:cNvPr id="353" name="Google Shape;353;p17"/>
            <p:cNvGrpSpPr/>
            <p:nvPr/>
          </p:nvGrpSpPr>
          <p:grpSpPr>
            <a:xfrm rot="-5400000">
              <a:off x="-774467" y="1681497"/>
              <a:ext cx="2323966" cy="74400"/>
              <a:chOff x="6549300" y="620875"/>
              <a:chExt cx="2490320" cy="74400"/>
            </a:xfrm>
          </p:grpSpPr>
          <p:sp>
            <p:nvSpPr>
              <p:cNvPr id="354" name="Google Shape;354;p17"/>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5" name="Google Shape;355;p17"/>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6" name="Google Shape;356;p17"/>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7" name="Google Shape;357;p17"/>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8" name="Google Shape;358;p17"/>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59" name="Google Shape;359;p17"/>
            <p:cNvGrpSpPr/>
            <p:nvPr/>
          </p:nvGrpSpPr>
          <p:grpSpPr>
            <a:xfrm rot="-5400000">
              <a:off x="7594483" y="1681497"/>
              <a:ext cx="2323966" cy="74400"/>
              <a:chOff x="6549300" y="620875"/>
              <a:chExt cx="2490320" cy="74400"/>
            </a:xfrm>
          </p:grpSpPr>
          <p:sp>
            <p:nvSpPr>
              <p:cNvPr id="360" name="Google Shape;360;p17"/>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1" name="Google Shape;361;p17"/>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2" name="Google Shape;362;p17"/>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3" name="Google Shape;363;p17"/>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4" name="Google Shape;364;p17"/>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
    <p:spTree>
      <p:nvGrpSpPr>
        <p:cNvPr id="365" name="Shape 365"/>
        <p:cNvGrpSpPr/>
        <p:nvPr/>
      </p:nvGrpSpPr>
      <p:grpSpPr>
        <a:xfrm>
          <a:off x="0" y="0"/>
          <a:ext cx="0" cy="0"/>
          <a:chOff x="0" y="0"/>
          <a:chExt cx="0" cy="0"/>
        </a:xfrm>
      </p:grpSpPr>
      <p:grpSp>
        <p:nvGrpSpPr>
          <p:cNvPr id="366" name="Google Shape;366;p18"/>
          <p:cNvGrpSpPr/>
          <p:nvPr/>
        </p:nvGrpSpPr>
        <p:grpSpPr>
          <a:xfrm>
            <a:off x="174450" y="175638"/>
            <a:ext cx="8795100" cy="4826700"/>
            <a:chOff x="174450" y="176325"/>
            <a:chExt cx="8795100" cy="4826700"/>
          </a:xfrm>
        </p:grpSpPr>
        <p:sp>
          <p:nvSpPr>
            <p:cNvPr id="367" name="Google Shape;367;p18"/>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8" name="Google Shape;368;p18"/>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69" name="Google Shape;369;p18"/>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70" name="Google Shape;370;p18"/>
          <p:cNvSpPr txBox="1"/>
          <p:nvPr>
            <p:ph idx="1" type="body"/>
          </p:nvPr>
        </p:nvSpPr>
        <p:spPr>
          <a:xfrm>
            <a:off x="713250" y="1196100"/>
            <a:ext cx="7717500" cy="2260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120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71" name="Google Shape;371;p18"/>
          <p:cNvGrpSpPr/>
          <p:nvPr/>
        </p:nvGrpSpPr>
        <p:grpSpPr>
          <a:xfrm>
            <a:off x="350316" y="556714"/>
            <a:ext cx="8443350" cy="2323966"/>
            <a:chOff x="350316" y="556714"/>
            <a:chExt cx="8443350" cy="2323966"/>
          </a:xfrm>
        </p:grpSpPr>
        <p:grpSp>
          <p:nvGrpSpPr>
            <p:cNvPr id="372" name="Google Shape;372;p18"/>
            <p:cNvGrpSpPr/>
            <p:nvPr/>
          </p:nvGrpSpPr>
          <p:grpSpPr>
            <a:xfrm rot="-5400000">
              <a:off x="-774467" y="1681497"/>
              <a:ext cx="2323966" cy="74400"/>
              <a:chOff x="6549300" y="620875"/>
              <a:chExt cx="2490320" cy="74400"/>
            </a:xfrm>
          </p:grpSpPr>
          <p:sp>
            <p:nvSpPr>
              <p:cNvPr id="373" name="Google Shape;373;p18"/>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4" name="Google Shape;374;p18"/>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5" name="Google Shape;375;p18"/>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6" name="Google Shape;376;p18"/>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7" name="Google Shape;377;p18"/>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78" name="Google Shape;378;p18"/>
            <p:cNvGrpSpPr/>
            <p:nvPr/>
          </p:nvGrpSpPr>
          <p:grpSpPr>
            <a:xfrm rot="-5400000">
              <a:off x="7594483" y="1681497"/>
              <a:ext cx="2323966" cy="74400"/>
              <a:chOff x="6549300" y="620875"/>
              <a:chExt cx="2490320" cy="74400"/>
            </a:xfrm>
          </p:grpSpPr>
          <p:sp>
            <p:nvSpPr>
              <p:cNvPr id="379" name="Google Shape;379;p18"/>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0" name="Google Shape;380;p18"/>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1" name="Google Shape;381;p18"/>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2" name="Google Shape;382;p18"/>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3" name="Google Shape;383;p18"/>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384" name="Shape 384"/>
        <p:cNvGrpSpPr/>
        <p:nvPr/>
      </p:nvGrpSpPr>
      <p:grpSpPr>
        <a:xfrm>
          <a:off x="0" y="0"/>
          <a:ext cx="0" cy="0"/>
          <a:chOff x="0" y="0"/>
          <a:chExt cx="0" cy="0"/>
        </a:xfrm>
      </p:grpSpPr>
      <p:grpSp>
        <p:nvGrpSpPr>
          <p:cNvPr id="385" name="Google Shape;385;p19"/>
          <p:cNvGrpSpPr/>
          <p:nvPr/>
        </p:nvGrpSpPr>
        <p:grpSpPr>
          <a:xfrm>
            <a:off x="174450" y="175638"/>
            <a:ext cx="8795100" cy="4826700"/>
            <a:chOff x="174450" y="176325"/>
            <a:chExt cx="8795100" cy="4826700"/>
          </a:xfrm>
        </p:grpSpPr>
        <p:sp>
          <p:nvSpPr>
            <p:cNvPr id="386" name="Google Shape;386;p19"/>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87" name="Google Shape;387;p19"/>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388" name="Google Shape;388;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9" name="Google Shape;389;p19"/>
          <p:cNvSpPr txBox="1"/>
          <p:nvPr>
            <p:ph idx="1" type="body"/>
          </p:nvPr>
        </p:nvSpPr>
        <p:spPr>
          <a:xfrm>
            <a:off x="720000" y="1215750"/>
            <a:ext cx="6264000" cy="3388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2"/>
              </a:buClr>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90" name="Google Shape;390;p19"/>
          <p:cNvGrpSpPr/>
          <p:nvPr/>
        </p:nvGrpSpPr>
        <p:grpSpPr>
          <a:xfrm>
            <a:off x="350316" y="556714"/>
            <a:ext cx="8443350" cy="2323966"/>
            <a:chOff x="350316" y="556714"/>
            <a:chExt cx="8443350" cy="2323966"/>
          </a:xfrm>
        </p:grpSpPr>
        <p:grpSp>
          <p:nvGrpSpPr>
            <p:cNvPr id="391" name="Google Shape;391;p19"/>
            <p:cNvGrpSpPr/>
            <p:nvPr/>
          </p:nvGrpSpPr>
          <p:grpSpPr>
            <a:xfrm rot="-5400000">
              <a:off x="-774467" y="1681497"/>
              <a:ext cx="2323966" cy="74400"/>
              <a:chOff x="6549300" y="620875"/>
              <a:chExt cx="2490320" cy="74400"/>
            </a:xfrm>
          </p:grpSpPr>
          <p:sp>
            <p:nvSpPr>
              <p:cNvPr id="392" name="Google Shape;392;p19"/>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3" name="Google Shape;393;p19"/>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4" name="Google Shape;394;p19"/>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5" name="Google Shape;395;p19"/>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6" name="Google Shape;396;p19"/>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97" name="Google Shape;397;p19"/>
            <p:cNvGrpSpPr/>
            <p:nvPr/>
          </p:nvGrpSpPr>
          <p:grpSpPr>
            <a:xfrm rot="-5400000">
              <a:off x="7594483" y="1681497"/>
              <a:ext cx="2323966" cy="74400"/>
              <a:chOff x="6549300" y="620875"/>
              <a:chExt cx="2490320" cy="74400"/>
            </a:xfrm>
          </p:grpSpPr>
          <p:sp>
            <p:nvSpPr>
              <p:cNvPr id="398" name="Google Shape;398;p19"/>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99" name="Google Shape;399;p19"/>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00" name="Google Shape;400;p19"/>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01" name="Google Shape;401;p19"/>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02" name="Google Shape;402;p19"/>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03" name="Shape 403"/>
        <p:cNvGrpSpPr/>
        <p:nvPr/>
      </p:nvGrpSpPr>
      <p:grpSpPr>
        <a:xfrm>
          <a:off x="0" y="0"/>
          <a:ext cx="0" cy="0"/>
          <a:chOff x="0" y="0"/>
          <a:chExt cx="0" cy="0"/>
        </a:xfrm>
      </p:grpSpPr>
      <p:grpSp>
        <p:nvGrpSpPr>
          <p:cNvPr id="404" name="Google Shape;404;p20"/>
          <p:cNvGrpSpPr/>
          <p:nvPr/>
        </p:nvGrpSpPr>
        <p:grpSpPr>
          <a:xfrm>
            <a:off x="174450" y="175638"/>
            <a:ext cx="8795100" cy="4826700"/>
            <a:chOff x="174450" y="176325"/>
            <a:chExt cx="8795100" cy="4826700"/>
          </a:xfrm>
        </p:grpSpPr>
        <p:sp>
          <p:nvSpPr>
            <p:cNvPr id="405" name="Google Shape;405;p20"/>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06" name="Google Shape;406;p20"/>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07" name="Google Shape;407;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8" name="Google Shape;408;p20"/>
          <p:cNvSpPr txBox="1"/>
          <p:nvPr>
            <p:ph idx="1" type="subTitle"/>
          </p:nvPr>
        </p:nvSpPr>
        <p:spPr>
          <a:xfrm>
            <a:off x="713227" y="2853637"/>
            <a:ext cx="6588300" cy="47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9" name="Google Shape;409;p20"/>
          <p:cNvSpPr txBox="1"/>
          <p:nvPr>
            <p:ph idx="2" type="subTitle"/>
          </p:nvPr>
        </p:nvSpPr>
        <p:spPr>
          <a:xfrm>
            <a:off x="713226" y="1650175"/>
            <a:ext cx="6588300" cy="47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10" name="Google Shape;410;p20"/>
          <p:cNvSpPr txBox="1"/>
          <p:nvPr>
            <p:ph idx="3" type="subTitle"/>
          </p:nvPr>
        </p:nvSpPr>
        <p:spPr>
          <a:xfrm>
            <a:off x="713226" y="4057100"/>
            <a:ext cx="6588300" cy="47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11" name="Google Shape;411;p20"/>
          <p:cNvSpPr txBox="1"/>
          <p:nvPr>
            <p:ph idx="4" type="subTitle"/>
          </p:nvPr>
        </p:nvSpPr>
        <p:spPr>
          <a:xfrm>
            <a:off x="713227" y="2442137"/>
            <a:ext cx="6588300" cy="4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12" name="Google Shape;412;p20"/>
          <p:cNvSpPr txBox="1"/>
          <p:nvPr>
            <p:ph idx="5" type="subTitle"/>
          </p:nvPr>
        </p:nvSpPr>
        <p:spPr>
          <a:xfrm>
            <a:off x="713226" y="1238675"/>
            <a:ext cx="6588300" cy="4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13" name="Google Shape;413;p20"/>
          <p:cNvSpPr txBox="1"/>
          <p:nvPr>
            <p:ph idx="6" type="subTitle"/>
          </p:nvPr>
        </p:nvSpPr>
        <p:spPr>
          <a:xfrm>
            <a:off x="713225" y="3645600"/>
            <a:ext cx="6588300" cy="47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414" name="Google Shape;414;p20"/>
          <p:cNvGrpSpPr/>
          <p:nvPr/>
        </p:nvGrpSpPr>
        <p:grpSpPr>
          <a:xfrm>
            <a:off x="346058" y="4756047"/>
            <a:ext cx="8447556" cy="74403"/>
            <a:chOff x="346058" y="4756047"/>
            <a:chExt cx="8447556" cy="74403"/>
          </a:xfrm>
        </p:grpSpPr>
        <p:grpSp>
          <p:nvGrpSpPr>
            <p:cNvPr id="415" name="Google Shape;415;p20"/>
            <p:cNvGrpSpPr/>
            <p:nvPr/>
          </p:nvGrpSpPr>
          <p:grpSpPr>
            <a:xfrm flipH="1" rot="10800000">
              <a:off x="6469648" y="4756050"/>
              <a:ext cx="2323966" cy="74400"/>
              <a:chOff x="6549300" y="620875"/>
              <a:chExt cx="2490320" cy="74400"/>
            </a:xfrm>
          </p:grpSpPr>
          <p:sp>
            <p:nvSpPr>
              <p:cNvPr id="416" name="Google Shape;416;p20"/>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17" name="Google Shape;417;p20"/>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18" name="Google Shape;418;p20"/>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19" name="Google Shape;419;p20"/>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0" name="Google Shape;420;p20"/>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421" name="Google Shape;421;p20"/>
            <p:cNvGrpSpPr/>
            <p:nvPr/>
          </p:nvGrpSpPr>
          <p:grpSpPr>
            <a:xfrm rot="10800000">
              <a:off x="346058" y="4756047"/>
              <a:ext cx="2323966" cy="74400"/>
              <a:chOff x="6549300" y="620875"/>
              <a:chExt cx="2490320" cy="74400"/>
            </a:xfrm>
          </p:grpSpPr>
          <p:sp>
            <p:nvSpPr>
              <p:cNvPr id="422" name="Google Shape;422;p20"/>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3" name="Google Shape;423;p20"/>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4" name="Google Shape;424;p20"/>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5" name="Google Shape;425;p20"/>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26" name="Google Shape;426;p20"/>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grpSp>
        <p:nvGrpSpPr>
          <p:cNvPr id="25" name="Google Shape;25;p3"/>
          <p:cNvGrpSpPr/>
          <p:nvPr/>
        </p:nvGrpSpPr>
        <p:grpSpPr>
          <a:xfrm>
            <a:off x="244292" y="243900"/>
            <a:ext cx="8655872" cy="4652250"/>
            <a:chOff x="244292" y="243900"/>
            <a:chExt cx="8655872" cy="4652250"/>
          </a:xfrm>
        </p:grpSpPr>
        <p:grpSp>
          <p:nvGrpSpPr>
            <p:cNvPr id="26" name="Google Shape;26;p3"/>
            <p:cNvGrpSpPr/>
            <p:nvPr/>
          </p:nvGrpSpPr>
          <p:grpSpPr>
            <a:xfrm rot="10800000">
              <a:off x="244292" y="4821750"/>
              <a:ext cx="2323966" cy="74400"/>
              <a:chOff x="6549300" y="620875"/>
              <a:chExt cx="2490320" cy="74400"/>
            </a:xfrm>
          </p:grpSpPr>
          <p:sp>
            <p:nvSpPr>
              <p:cNvPr id="27" name="Google Shape;27;p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8" name="Google Shape;28;p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9" name="Google Shape;29;p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0" name="Google Shape;30;p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1" name="Google Shape;31;p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32" name="Google Shape;32;p3"/>
            <p:cNvGrpSpPr/>
            <p:nvPr/>
          </p:nvGrpSpPr>
          <p:grpSpPr>
            <a:xfrm>
              <a:off x="6576198" y="243900"/>
              <a:ext cx="2323966" cy="74400"/>
              <a:chOff x="6549300" y="620875"/>
              <a:chExt cx="2490320" cy="74400"/>
            </a:xfrm>
          </p:grpSpPr>
          <p:sp>
            <p:nvSpPr>
              <p:cNvPr id="33" name="Google Shape;33;p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4" name="Google Shape;34;p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5" name="Google Shape;35;p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6" name="Google Shape;36;p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37" name="Google Shape;37;p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38" name="Google Shape;38;p3"/>
          <p:cNvSpPr txBox="1"/>
          <p:nvPr>
            <p:ph type="title"/>
          </p:nvPr>
        </p:nvSpPr>
        <p:spPr>
          <a:xfrm>
            <a:off x="3703700" y="2461827"/>
            <a:ext cx="4038300" cy="967800"/>
          </a:xfrm>
          <a:prstGeom prst="rect">
            <a:avLst/>
          </a:prstGeom>
          <a:noFill/>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9" name="Google Shape;39;p3"/>
          <p:cNvSpPr txBox="1"/>
          <p:nvPr>
            <p:ph hasCustomPrompt="1" idx="2" type="title"/>
          </p:nvPr>
        </p:nvSpPr>
        <p:spPr>
          <a:xfrm>
            <a:off x="3825525" y="1526163"/>
            <a:ext cx="1260300" cy="8730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8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 name="Google Shape;40;p3"/>
          <p:cNvSpPr/>
          <p:nvPr>
            <p:ph idx="3" type="pic"/>
          </p:nvPr>
        </p:nvSpPr>
        <p:spPr>
          <a:xfrm flipH="1">
            <a:off x="713225" y="1207188"/>
            <a:ext cx="2430300" cy="2959200"/>
          </a:xfrm>
          <a:prstGeom prst="rect">
            <a:avLst/>
          </a:prstGeom>
          <a:noFill/>
          <a:ln cap="flat" cmpd="sng" w="9525">
            <a:solidFill>
              <a:schemeClr val="accent2"/>
            </a:solidFill>
            <a:prstDash val="solid"/>
            <a:round/>
            <a:headEnd len="sm" w="sm" type="none"/>
            <a:tailEnd len="sm" w="sm" type="none"/>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27" name="Shape 427"/>
        <p:cNvGrpSpPr/>
        <p:nvPr/>
      </p:nvGrpSpPr>
      <p:grpSpPr>
        <a:xfrm>
          <a:off x="0" y="0"/>
          <a:ext cx="0" cy="0"/>
          <a:chOff x="0" y="0"/>
          <a:chExt cx="0" cy="0"/>
        </a:xfrm>
      </p:grpSpPr>
      <p:grpSp>
        <p:nvGrpSpPr>
          <p:cNvPr id="428" name="Google Shape;428;p21"/>
          <p:cNvGrpSpPr/>
          <p:nvPr/>
        </p:nvGrpSpPr>
        <p:grpSpPr>
          <a:xfrm>
            <a:off x="174450" y="175638"/>
            <a:ext cx="8795100" cy="4826700"/>
            <a:chOff x="174450" y="176325"/>
            <a:chExt cx="8795100" cy="4826700"/>
          </a:xfrm>
        </p:grpSpPr>
        <p:sp>
          <p:nvSpPr>
            <p:cNvPr id="429" name="Google Shape;429;p21"/>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30" name="Google Shape;430;p21"/>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31" name="Google Shape;43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32" name="Google Shape;432;p21"/>
          <p:cNvSpPr txBox="1"/>
          <p:nvPr>
            <p:ph idx="1" type="subTitle"/>
          </p:nvPr>
        </p:nvSpPr>
        <p:spPr>
          <a:xfrm>
            <a:off x="1205101" y="1625632"/>
            <a:ext cx="3262500" cy="116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3" name="Google Shape;433;p21"/>
          <p:cNvSpPr txBox="1"/>
          <p:nvPr>
            <p:ph idx="2" type="subTitle"/>
          </p:nvPr>
        </p:nvSpPr>
        <p:spPr>
          <a:xfrm>
            <a:off x="5168279" y="1625624"/>
            <a:ext cx="3262500" cy="116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4" name="Google Shape;434;p21"/>
          <p:cNvSpPr txBox="1"/>
          <p:nvPr>
            <p:ph idx="3" type="subTitle"/>
          </p:nvPr>
        </p:nvSpPr>
        <p:spPr>
          <a:xfrm>
            <a:off x="1205101" y="3362600"/>
            <a:ext cx="3262500" cy="116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5" name="Google Shape;435;p21"/>
          <p:cNvSpPr txBox="1"/>
          <p:nvPr>
            <p:ph idx="4" type="subTitle"/>
          </p:nvPr>
        </p:nvSpPr>
        <p:spPr>
          <a:xfrm>
            <a:off x="5168278" y="3362598"/>
            <a:ext cx="3262500" cy="116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6" name="Google Shape;436;p21"/>
          <p:cNvSpPr txBox="1"/>
          <p:nvPr>
            <p:ph idx="5" type="subTitle"/>
          </p:nvPr>
        </p:nvSpPr>
        <p:spPr>
          <a:xfrm>
            <a:off x="1205100" y="1321079"/>
            <a:ext cx="3262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37" name="Google Shape;437;p21"/>
          <p:cNvSpPr txBox="1"/>
          <p:nvPr>
            <p:ph idx="6" type="subTitle"/>
          </p:nvPr>
        </p:nvSpPr>
        <p:spPr>
          <a:xfrm>
            <a:off x="1205100" y="3058131"/>
            <a:ext cx="3262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38" name="Google Shape;438;p21"/>
          <p:cNvSpPr txBox="1"/>
          <p:nvPr>
            <p:ph idx="7" type="subTitle"/>
          </p:nvPr>
        </p:nvSpPr>
        <p:spPr>
          <a:xfrm>
            <a:off x="5168249" y="1321075"/>
            <a:ext cx="3262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39" name="Google Shape;439;p21"/>
          <p:cNvSpPr txBox="1"/>
          <p:nvPr>
            <p:ph idx="8" type="subTitle"/>
          </p:nvPr>
        </p:nvSpPr>
        <p:spPr>
          <a:xfrm>
            <a:off x="5168249" y="3058124"/>
            <a:ext cx="3262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440" name="Google Shape;440;p21"/>
          <p:cNvGrpSpPr/>
          <p:nvPr/>
        </p:nvGrpSpPr>
        <p:grpSpPr>
          <a:xfrm>
            <a:off x="346058" y="4756047"/>
            <a:ext cx="8447556" cy="74403"/>
            <a:chOff x="346058" y="4756047"/>
            <a:chExt cx="8447556" cy="74403"/>
          </a:xfrm>
        </p:grpSpPr>
        <p:grpSp>
          <p:nvGrpSpPr>
            <p:cNvPr id="441" name="Google Shape;441;p21"/>
            <p:cNvGrpSpPr/>
            <p:nvPr/>
          </p:nvGrpSpPr>
          <p:grpSpPr>
            <a:xfrm flipH="1" rot="10800000">
              <a:off x="6469648" y="4756050"/>
              <a:ext cx="2323966" cy="74400"/>
              <a:chOff x="6549300" y="620875"/>
              <a:chExt cx="2490320" cy="74400"/>
            </a:xfrm>
          </p:grpSpPr>
          <p:sp>
            <p:nvSpPr>
              <p:cNvPr id="442" name="Google Shape;442;p21"/>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3" name="Google Shape;443;p21"/>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4" name="Google Shape;444;p21"/>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5" name="Google Shape;445;p21"/>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6" name="Google Shape;446;p21"/>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447" name="Google Shape;447;p21"/>
            <p:cNvGrpSpPr/>
            <p:nvPr/>
          </p:nvGrpSpPr>
          <p:grpSpPr>
            <a:xfrm rot="10800000">
              <a:off x="346058" y="4756047"/>
              <a:ext cx="2323966" cy="74400"/>
              <a:chOff x="6549300" y="620875"/>
              <a:chExt cx="2490320" cy="74400"/>
            </a:xfrm>
          </p:grpSpPr>
          <p:sp>
            <p:nvSpPr>
              <p:cNvPr id="448" name="Google Shape;448;p21"/>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9" name="Google Shape;449;p21"/>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50" name="Google Shape;450;p21"/>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51" name="Google Shape;451;p21"/>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52" name="Google Shape;452;p21"/>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53" name="Shape 453"/>
        <p:cNvGrpSpPr/>
        <p:nvPr/>
      </p:nvGrpSpPr>
      <p:grpSpPr>
        <a:xfrm>
          <a:off x="0" y="0"/>
          <a:ext cx="0" cy="0"/>
          <a:chOff x="0" y="0"/>
          <a:chExt cx="0" cy="0"/>
        </a:xfrm>
      </p:grpSpPr>
      <p:grpSp>
        <p:nvGrpSpPr>
          <p:cNvPr id="454" name="Google Shape;454;p22"/>
          <p:cNvGrpSpPr/>
          <p:nvPr/>
        </p:nvGrpSpPr>
        <p:grpSpPr>
          <a:xfrm>
            <a:off x="174450" y="175638"/>
            <a:ext cx="8795100" cy="4826700"/>
            <a:chOff x="174450" y="176325"/>
            <a:chExt cx="8795100" cy="4826700"/>
          </a:xfrm>
        </p:grpSpPr>
        <p:sp>
          <p:nvSpPr>
            <p:cNvPr id="455" name="Google Shape;455;p22"/>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56" name="Google Shape;456;p22"/>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57" name="Google Shape;457;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8" name="Google Shape;458;p22"/>
          <p:cNvSpPr txBox="1"/>
          <p:nvPr>
            <p:ph idx="1" type="subTitle"/>
          </p:nvPr>
        </p:nvSpPr>
        <p:spPr>
          <a:xfrm>
            <a:off x="712900" y="1647487"/>
            <a:ext cx="23745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59" name="Google Shape;459;p22"/>
          <p:cNvSpPr txBox="1"/>
          <p:nvPr>
            <p:ph idx="2" type="subTitle"/>
          </p:nvPr>
        </p:nvSpPr>
        <p:spPr>
          <a:xfrm>
            <a:off x="3328097" y="1647497"/>
            <a:ext cx="24807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0" name="Google Shape;460;p22"/>
          <p:cNvSpPr txBox="1"/>
          <p:nvPr>
            <p:ph idx="3" type="subTitle"/>
          </p:nvPr>
        </p:nvSpPr>
        <p:spPr>
          <a:xfrm>
            <a:off x="712900" y="3482035"/>
            <a:ext cx="23745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1" name="Google Shape;461;p22"/>
          <p:cNvSpPr txBox="1"/>
          <p:nvPr>
            <p:ph idx="4" type="subTitle"/>
          </p:nvPr>
        </p:nvSpPr>
        <p:spPr>
          <a:xfrm>
            <a:off x="3328101" y="3482036"/>
            <a:ext cx="24807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2" name="Google Shape;462;p22"/>
          <p:cNvSpPr txBox="1"/>
          <p:nvPr>
            <p:ph idx="5" type="subTitle"/>
          </p:nvPr>
        </p:nvSpPr>
        <p:spPr>
          <a:xfrm>
            <a:off x="6049485" y="1647493"/>
            <a:ext cx="23745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3" name="Google Shape;463;p22"/>
          <p:cNvSpPr txBox="1"/>
          <p:nvPr>
            <p:ph idx="6" type="subTitle"/>
          </p:nvPr>
        </p:nvSpPr>
        <p:spPr>
          <a:xfrm>
            <a:off x="6049503" y="3482035"/>
            <a:ext cx="23745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4" name="Google Shape;464;p22"/>
          <p:cNvSpPr txBox="1"/>
          <p:nvPr>
            <p:ph idx="7" type="subTitle"/>
          </p:nvPr>
        </p:nvSpPr>
        <p:spPr>
          <a:xfrm>
            <a:off x="712900" y="1333775"/>
            <a:ext cx="23745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5" name="Google Shape;465;p22"/>
          <p:cNvSpPr txBox="1"/>
          <p:nvPr>
            <p:ph idx="8" type="subTitle"/>
          </p:nvPr>
        </p:nvSpPr>
        <p:spPr>
          <a:xfrm>
            <a:off x="3328096" y="1333775"/>
            <a:ext cx="24783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6" name="Google Shape;466;p22"/>
          <p:cNvSpPr txBox="1"/>
          <p:nvPr>
            <p:ph idx="9" type="subTitle"/>
          </p:nvPr>
        </p:nvSpPr>
        <p:spPr>
          <a:xfrm>
            <a:off x="6049481" y="1333775"/>
            <a:ext cx="23721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7" name="Google Shape;467;p22"/>
          <p:cNvSpPr txBox="1"/>
          <p:nvPr>
            <p:ph idx="13" type="subTitle"/>
          </p:nvPr>
        </p:nvSpPr>
        <p:spPr>
          <a:xfrm>
            <a:off x="712900" y="3170659"/>
            <a:ext cx="23745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8" name="Google Shape;468;p22"/>
          <p:cNvSpPr txBox="1"/>
          <p:nvPr>
            <p:ph idx="14" type="subTitle"/>
          </p:nvPr>
        </p:nvSpPr>
        <p:spPr>
          <a:xfrm>
            <a:off x="3328096" y="3170656"/>
            <a:ext cx="24783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469" name="Google Shape;469;p22"/>
          <p:cNvSpPr txBox="1"/>
          <p:nvPr>
            <p:ph idx="15" type="subTitle"/>
          </p:nvPr>
        </p:nvSpPr>
        <p:spPr>
          <a:xfrm>
            <a:off x="6049481" y="3170653"/>
            <a:ext cx="2374500" cy="368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470" name="Google Shape;470;p22"/>
          <p:cNvGrpSpPr/>
          <p:nvPr/>
        </p:nvGrpSpPr>
        <p:grpSpPr>
          <a:xfrm flipH="1">
            <a:off x="350316" y="556714"/>
            <a:ext cx="8443350" cy="4285366"/>
            <a:chOff x="350316" y="556714"/>
            <a:chExt cx="8443350" cy="4285366"/>
          </a:xfrm>
        </p:grpSpPr>
        <p:grpSp>
          <p:nvGrpSpPr>
            <p:cNvPr id="471" name="Google Shape;471;p22"/>
            <p:cNvGrpSpPr/>
            <p:nvPr/>
          </p:nvGrpSpPr>
          <p:grpSpPr>
            <a:xfrm rot="-5400000">
              <a:off x="-774467" y="1681497"/>
              <a:ext cx="2323966" cy="74400"/>
              <a:chOff x="6549300" y="620875"/>
              <a:chExt cx="2490320" cy="74400"/>
            </a:xfrm>
          </p:grpSpPr>
          <p:sp>
            <p:nvSpPr>
              <p:cNvPr id="472" name="Google Shape;472;p22"/>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3" name="Google Shape;473;p22"/>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4" name="Google Shape;474;p22"/>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5" name="Google Shape;475;p22"/>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6" name="Google Shape;476;p22"/>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477" name="Google Shape;477;p22"/>
            <p:cNvGrpSpPr/>
            <p:nvPr/>
          </p:nvGrpSpPr>
          <p:grpSpPr>
            <a:xfrm flipH="1" rot="-5400000">
              <a:off x="7594483" y="3642897"/>
              <a:ext cx="2323966" cy="74400"/>
              <a:chOff x="6549300" y="620875"/>
              <a:chExt cx="2490320" cy="74400"/>
            </a:xfrm>
          </p:grpSpPr>
          <p:sp>
            <p:nvSpPr>
              <p:cNvPr id="478" name="Google Shape;478;p22"/>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79" name="Google Shape;479;p22"/>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80" name="Google Shape;480;p22"/>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81" name="Google Shape;481;p22"/>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82" name="Google Shape;482;p22"/>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83" name="Shape 483"/>
        <p:cNvGrpSpPr/>
        <p:nvPr/>
      </p:nvGrpSpPr>
      <p:grpSpPr>
        <a:xfrm>
          <a:off x="0" y="0"/>
          <a:ext cx="0" cy="0"/>
          <a:chOff x="0" y="0"/>
          <a:chExt cx="0" cy="0"/>
        </a:xfrm>
      </p:grpSpPr>
      <p:grpSp>
        <p:nvGrpSpPr>
          <p:cNvPr id="484" name="Google Shape;484;p23"/>
          <p:cNvGrpSpPr/>
          <p:nvPr/>
        </p:nvGrpSpPr>
        <p:grpSpPr>
          <a:xfrm>
            <a:off x="501097" y="478065"/>
            <a:ext cx="6977160" cy="4187349"/>
            <a:chOff x="174441" y="-326550"/>
            <a:chExt cx="8795109" cy="3967547"/>
          </a:xfrm>
        </p:grpSpPr>
        <p:sp>
          <p:nvSpPr>
            <p:cNvPr id="485" name="Google Shape;485;p23"/>
            <p:cNvSpPr/>
            <p:nvPr/>
          </p:nvSpPr>
          <p:spPr>
            <a:xfrm>
              <a:off x="174441" y="-163603"/>
              <a:ext cx="8795100" cy="380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86" name="Google Shape;486;p23"/>
            <p:cNvSpPr/>
            <p:nvPr/>
          </p:nvSpPr>
          <p:spPr>
            <a:xfrm>
              <a:off x="174450" y="-3265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87" name="Google Shape;487;p23"/>
          <p:cNvSpPr txBox="1"/>
          <p:nvPr>
            <p:ph type="title"/>
          </p:nvPr>
        </p:nvSpPr>
        <p:spPr>
          <a:xfrm>
            <a:off x="713225" y="764175"/>
            <a:ext cx="4448100" cy="917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4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88" name="Google Shape;488;p23"/>
          <p:cNvSpPr txBox="1"/>
          <p:nvPr>
            <p:ph idx="1" type="subTitle"/>
          </p:nvPr>
        </p:nvSpPr>
        <p:spPr>
          <a:xfrm>
            <a:off x="713225" y="1768225"/>
            <a:ext cx="44481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89" name="Google Shape;489;p23"/>
          <p:cNvSpPr txBox="1"/>
          <p:nvPr/>
        </p:nvSpPr>
        <p:spPr>
          <a:xfrm>
            <a:off x="713250" y="3611950"/>
            <a:ext cx="44481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s" sz="1000">
                <a:solidFill>
                  <a:schemeClr val="dk1"/>
                </a:solidFill>
                <a:latin typeface="Arimo"/>
                <a:ea typeface="Arimo"/>
                <a:cs typeface="Arimo"/>
                <a:sym typeface="Arimo"/>
              </a:rPr>
              <a:t>CRÉDITOS</a:t>
            </a:r>
            <a:r>
              <a:rPr b="1" lang="es" sz="1000">
                <a:solidFill>
                  <a:schemeClr val="dk1"/>
                </a:solidFill>
                <a:latin typeface="Arimo"/>
                <a:ea typeface="Arimo"/>
                <a:cs typeface="Arimo"/>
                <a:sym typeface="Arimo"/>
              </a:rPr>
              <a:t>:</a:t>
            </a:r>
            <a:r>
              <a:rPr lang="es" sz="1000">
                <a:solidFill>
                  <a:schemeClr val="dk1"/>
                </a:solidFill>
                <a:latin typeface="Arimo"/>
                <a:ea typeface="Arimo"/>
                <a:cs typeface="Arimo"/>
                <a:sym typeface="Arimo"/>
              </a:rPr>
              <a:t> Esta plantilla es una creación de </a:t>
            </a:r>
            <a:r>
              <a:rPr b="1" lang="es" sz="1000" u="sng">
                <a:solidFill>
                  <a:schemeClr val="dk1"/>
                </a:solidFill>
                <a:latin typeface="Arimo"/>
                <a:ea typeface="Arimo"/>
                <a:cs typeface="Arimo"/>
                <a:sym typeface="Arimo"/>
                <a:hlinkClick r:id="rId2">
                  <a:extLst>
                    <a:ext uri="{A12FA001-AC4F-418D-AE19-62706E023703}">
                      <ahyp:hlinkClr val="tx"/>
                    </a:ext>
                  </a:extLst>
                </a:hlinkClick>
              </a:rPr>
              <a:t>Slidesgo</a:t>
            </a:r>
            <a:r>
              <a:rPr lang="es" sz="1000">
                <a:solidFill>
                  <a:schemeClr val="dk1"/>
                </a:solidFill>
                <a:latin typeface="Arimo"/>
                <a:ea typeface="Arimo"/>
                <a:cs typeface="Arimo"/>
                <a:sym typeface="Arimo"/>
              </a:rPr>
              <a:t>, e incluye iconos de </a:t>
            </a:r>
            <a:r>
              <a:rPr b="1" lang="es" sz="1000" u="sng">
                <a:solidFill>
                  <a:schemeClr val="dk1"/>
                </a:solidFill>
                <a:latin typeface="Arimo"/>
                <a:ea typeface="Arimo"/>
                <a:cs typeface="Arimo"/>
                <a:sym typeface="Arimo"/>
                <a:hlinkClick r:id="rId3">
                  <a:extLst>
                    <a:ext uri="{A12FA001-AC4F-418D-AE19-62706E023703}">
                      <ahyp:hlinkClr val="tx"/>
                    </a:ext>
                  </a:extLst>
                </a:hlinkClick>
              </a:rPr>
              <a:t>Flaticon</a:t>
            </a:r>
            <a:r>
              <a:rPr lang="es" sz="1000">
                <a:solidFill>
                  <a:schemeClr val="dk1"/>
                </a:solidFill>
                <a:latin typeface="Arimo"/>
                <a:ea typeface="Arimo"/>
                <a:cs typeface="Arimo"/>
                <a:sym typeface="Arimo"/>
              </a:rPr>
              <a:t> e infografías e imágenes de </a:t>
            </a:r>
            <a:r>
              <a:rPr b="1" lang="es" sz="1000" u="sng">
                <a:solidFill>
                  <a:schemeClr val="dk1"/>
                </a:solidFill>
                <a:latin typeface="Arimo"/>
                <a:ea typeface="Arimo"/>
                <a:cs typeface="Arimo"/>
                <a:sym typeface="Arimo"/>
                <a:hlinkClick r:id="rId4">
                  <a:extLst>
                    <a:ext uri="{A12FA001-AC4F-418D-AE19-62706E023703}">
                      <ahyp:hlinkClr val="tx"/>
                    </a:ext>
                  </a:extLst>
                </a:hlinkClick>
              </a:rPr>
              <a:t>Freepik</a:t>
            </a:r>
            <a:r>
              <a:rPr lang="es" sz="1000" u="sng">
                <a:solidFill>
                  <a:schemeClr val="dk1"/>
                </a:solidFill>
                <a:latin typeface="Arimo"/>
                <a:ea typeface="Arimo"/>
                <a:cs typeface="Arimo"/>
                <a:sym typeface="Arimo"/>
              </a:rPr>
              <a:t> </a:t>
            </a:r>
            <a:endParaRPr b="1" sz="1000" u="sng">
              <a:solidFill>
                <a:schemeClr val="dk1"/>
              </a:solidFill>
              <a:latin typeface="Arimo"/>
              <a:ea typeface="Arimo"/>
              <a:cs typeface="Arimo"/>
              <a:sym typeface="Arimo"/>
            </a:endParaRPr>
          </a:p>
        </p:txBody>
      </p:sp>
      <p:grpSp>
        <p:nvGrpSpPr>
          <p:cNvPr id="490" name="Google Shape;490;p23"/>
          <p:cNvGrpSpPr/>
          <p:nvPr/>
        </p:nvGrpSpPr>
        <p:grpSpPr>
          <a:xfrm>
            <a:off x="244292" y="243900"/>
            <a:ext cx="8655872" cy="4652250"/>
            <a:chOff x="244292" y="243900"/>
            <a:chExt cx="8655872" cy="4652250"/>
          </a:xfrm>
        </p:grpSpPr>
        <p:grpSp>
          <p:nvGrpSpPr>
            <p:cNvPr id="491" name="Google Shape;491;p23"/>
            <p:cNvGrpSpPr/>
            <p:nvPr/>
          </p:nvGrpSpPr>
          <p:grpSpPr>
            <a:xfrm>
              <a:off x="6576198" y="243900"/>
              <a:ext cx="2323966" cy="74400"/>
              <a:chOff x="6549300" y="620875"/>
              <a:chExt cx="2490320" cy="74400"/>
            </a:xfrm>
          </p:grpSpPr>
          <p:sp>
            <p:nvSpPr>
              <p:cNvPr id="492" name="Google Shape;492;p2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3" name="Google Shape;493;p2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4" name="Google Shape;494;p2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5" name="Google Shape;495;p2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6" name="Google Shape;496;p2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497" name="Google Shape;497;p23"/>
            <p:cNvGrpSpPr/>
            <p:nvPr/>
          </p:nvGrpSpPr>
          <p:grpSpPr>
            <a:xfrm rot="10800000">
              <a:off x="244292" y="4821750"/>
              <a:ext cx="2323966" cy="74400"/>
              <a:chOff x="6549300" y="620875"/>
              <a:chExt cx="2490320" cy="74400"/>
            </a:xfrm>
          </p:grpSpPr>
          <p:sp>
            <p:nvSpPr>
              <p:cNvPr id="498" name="Google Shape;498;p23"/>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99" name="Google Shape;499;p23"/>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0" name="Google Shape;500;p23"/>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1" name="Google Shape;501;p23"/>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2" name="Google Shape;502;p23"/>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03" name="Shape 503"/>
        <p:cNvGrpSpPr/>
        <p:nvPr/>
      </p:nvGrpSpPr>
      <p:grpSpPr>
        <a:xfrm>
          <a:off x="0" y="0"/>
          <a:ext cx="0" cy="0"/>
          <a:chOff x="0" y="0"/>
          <a:chExt cx="0" cy="0"/>
        </a:xfrm>
      </p:grpSpPr>
      <p:grpSp>
        <p:nvGrpSpPr>
          <p:cNvPr id="504" name="Google Shape;504;p24"/>
          <p:cNvGrpSpPr/>
          <p:nvPr/>
        </p:nvGrpSpPr>
        <p:grpSpPr>
          <a:xfrm>
            <a:off x="174450" y="175638"/>
            <a:ext cx="8795100" cy="4826700"/>
            <a:chOff x="174450" y="176325"/>
            <a:chExt cx="8795100" cy="4826700"/>
          </a:xfrm>
        </p:grpSpPr>
        <p:sp>
          <p:nvSpPr>
            <p:cNvPr id="505" name="Google Shape;505;p24"/>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6" name="Google Shape;506;p24"/>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07" name="Google Shape;507;p24"/>
          <p:cNvGrpSpPr/>
          <p:nvPr/>
        </p:nvGrpSpPr>
        <p:grpSpPr>
          <a:xfrm>
            <a:off x="331175" y="558375"/>
            <a:ext cx="8483700" cy="4045613"/>
            <a:chOff x="331175" y="558375"/>
            <a:chExt cx="8483700" cy="4045613"/>
          </a:xfrm>
        </p:grpSpPr>
        <p:grpSp>
          <p:nvGrpSpPr>
            <p:cNvPr id="508" name="Google Shape;508;p24"/>
            <p:cNvGrpSpPr/>
            <p:nvPr/>
          </p:nvGrpSpPr>
          <p:grpSpPr>
            <a:xfrm>
              <a:off x="331175" y="3552825"/>
              <a:ext cx="920400" cy="1051163"/>
              <a:chOff x="1508750" y="36588"/>
              <a:chExt cx="920400" cy="1051163"/>
            </a:xfrm>
          </p:grpSpPr>
          <p:sp>
            <p:nvSpPr>
              <p:cNvPr id="509" name="Google Shape;509;p24"/>
              <p:cNvSpPr/>
              <p:nvPr/>
            </p:nvSpPr>
            <p:spPr>
              <a:xfrm>
                <a:off x="1508750" y="492250"/>
                <a:ext cx="920400" cy="595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0" name="Google Shape;510;p24"/>
              <p:cNvSpPr/>
              <p:nvPr/>
            </p:nvSpPr>
            <p:spPr>
              <a:xfrm rot="-2700000">
                <a:off x="1646085" y="170323"/>
                <a:ext cx="645730" cy="645730"/>
              </a:xfrm>
              <a:prstGeom prst="rtTriangle">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11" name="Google Shape;511;p24"/>
            <p:cNvGrpSpPr/>
            <p:nvPr/>
          </p:nvGrpSpPr>
          <p:grpSpPr>
            <a:xfrm>
              <a:off x="8131175" y="558375"/>
              <a:ext cx="683700" cy="1137000"/>
              <a:chOff x="-1144200" y="2928625"/>
              <a:chExt cx="683700" cy="1137000"/>
            </a:xfrm>
          </p:grpSpPr>
          <p:sp>
            <p:nvSpPr>
              <p:cNvPr id="512" name="Google Shape;512;p24"/>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3" name="Google Shape;513;p24"/>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514" name="Google Shape;514;p24"/>
              <p:cNvGrpSpPr/>
              <p:nvPr/>
            </p:nvGrpSpPr>
            <p:grpSpPr>
              <a:xfrm>
                <a:off x="-1080750" y="3107500"/>
                <a:ext cx="556800" cy="752050"/>
                <a:chOff x="-1080750" y="3107500"/>
                <a:chExt cx="556800" cy="752050"/>
              </a:xfrm>
            </p:grpSpPr>
            <p:sp>
              <p:nvSpPr>
                <p:cNvPr id="515" name="Google Shape;515;p24"/>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6" name="Google Shape;516;p24"/>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7" name="Google Shape;517;p24"/>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8" name="Google Shape;518;p24"/>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9" name="Google Shape;519;p24"/>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0" name="Google Shape;520;p24"/>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1" name="Google Shape;521;p24"/>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2" name="Google Shape;522;p24"/>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3" name="Google Shape;523;p24"/>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4" name="Google Shape;524;p24"/>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5" name="Google Shape;525;p24"/>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6" name="Google Shape;526;p24"/>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7" name="Google Shape;527;p24"/>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8" name="Google Shape;528;p24"/>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9" name="Google Shape;529;p24"/>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grpSp>
        <p:nvGrpSpPr>
          <p:cNvPr id="530" name="Google Shape;530;p24"/>
          <p:cNvGrpSpPr/>
          <p:nvPr/>
        </p:nvGrpSpPr>
        <p:grpSpPr>
          <a:xfrm>
            <a:off x="346058" y="4756047"/>
            <a:ext cx="8447556" cy="74403"/>
            <a:chOff x="346058" y="4756047"/>
            <a:chExt cx="8447556" cy="74403"/>
          </a:xfrm>
        </p:grpSpPr>
        <p:grpSp>
          <p:nvGrpSpPr>
            <p:cNvPr id="531" name="Google Shape;531;p24"/>
            <p:cNvGrpSpPr/>
            <p:nvPr/>
          </p:nvGrpSpPr>
          <p:grpSpPr>
            <a:xfrm flipH="1" rot="10800000">
              <a:off x="6469648" y="4756050"/>
              <a:ext cx="2323966" cy="74400"/>
              <a:chOff x="6549300" y="620875"/>
              <a:chExt cx="2490320" cy="74400"/>
            </a:xfrm>
          </p:grpSpPr>
          <p:sp>
            <p:nvSpPr>
              <p:cNvPr id="532" name="Google Shape;532;p2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3" name="Google Shape;533;p2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4" name="Google Shape;534;p2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5" name="Google Shape;535;p2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6" name="Google Shape;536;p2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37" name="Google Shape;537;p24"/>
            <p:cNvGrpSpPr/>
            <p:nvPr/>
          </p:nvGrpSpPr>
          <p:grpSpPr>
            <a:xfrm rot="10800000">
              <a:off x="346058" y="4756047"/>
              <a:ext cx="2323966" cy="74400"/>
              <a:chOff x="6549300" y="620875"/>
              <a:chExt cx="2490320" cy="74400"/>
            </a:xfrm>
          </p:grpSpPr>
          <p:sp>
            <p:nvSpPr>
              <p:cNvPr id="538" name="Google Shape;538;p2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9" name="Google Shape;539;p2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40" name="Google Shape;540;p2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41" name="Google Shape;541;p2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42" name="Google Shape;542;p2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43" name="Shape 543"/>
        <p:cNvGrpSpPr/>
        <p:nvPr/>
      </p:nvGrpSpPr>
      <p:grpSpPr>
        <a:xfrm>
          <a:off x="0" y="0"/>
          <a:ext cx="0" cy="0"/>
          <a:chOff x="0" y="0"/>
          <a:chExt cx="0" cy="0"/>
        </a:xfrm>
      </p:grpSpPr>
      <p:grpSp>
        <p:nvGrpSpPr>
          <p:cNvPr id="544" name="Google Shape;544;p25"/>
          <p:cNvGrpSpPr/>
          <p:nvPr/>
        </p:nvGrpSpPr>
        <p:grpSpPr>
          <a:xfrm>
            <a:off x="1331884" y="588337"/>
            <a:ext cx="6480236" cy="3889386"/>
            <a:chOff x="174441" y="-326550"/>
            <a:chExt cx="8795109" cy="3967547"/>
          </a:xfrm>
        </p:grpSpPr>
        <p:sp>
          <p:nvSpPr>
            <p:cNvPr id="545" name="Google Shape;545;p25"/>
            <p:cNvSpPr/>
            <p:nvPr/>
          </p:nvSpPr>
          <p:spPr>
            <a:xfrm>
              <a:off x="174441" y="-163603"/>
              <a:ext cx="8795100" cy="380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46" name="Google Shape;546;p25"/>
            <p:cNvSpPr/>
            <p:nvPr/>
          </p:nvSpPr>
          <p:spPr>
            <a:xfrm>
              <a:off x="174450" y="-3265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47" name="Google Shape;547;p25"/>
          <p:cNvGrpSpPr/>
          <p:nvPr/>
        </p:nvGrpSpPr>
        <p:grpSpPr>
          <a:xfrm>
            <a:off x="448412" y="1052725"/>
            <a:ext cx="8082220" cy="3234675"/>
            <a:chOff x="448412" y="1052725"/>
            <a:chExt cx="8082220" cy="3234675"/>
          </a:xfrm>
        </p:grpSpPr>
        <p:grpSp>
          <p:nvGrpSpPr>
            <p:cNvPr id="548" name="Google Shape;548;p25"/>
            <p:cNvGrpSpPr/>
            <p:nvPr/>
          </p:nvGrpSpPr>
          <p:grpSpPr>
            <a:xfrm>
              <a:off x="448412" y="1052725"/>
              <a:ext cx="2011500" cy="1172100"/>
              <a:chOff x="9312437" y="1665650"/>
              <a:chExt cx="2011500" cy="1172100"/>
            </a:xfrm>
          </p:grpSpPr>
          <p:sp>
            <p:nvSpPr>
              <p:cNvPr id="549" name="Google Shape;549;p25"/>
              <p:cNvSpPr/>
              <p:nvPr/>
            </p:nvSpPr>
            <p:spPr>
              <a:xfrm>
                <a:off x="9312437" y="1665650"/>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550" name="Google Shape;550;p25"/>
              <p:cNvCxnSpPr/>
              <p:nvPr/>
            </p:nvCxnSpPr>
            <p:spPr>
              <a:xfrm>
                <a:off x="9312437" y="1788346"/>
                <a:ext cx="2011500" cy="0"/>
              </a:xfrm>
              <a:prstGeom prst="straightConnector1">
                <a:avLst/>
              </a:prstGeom>
              <a:noFill/>
              <a:ln cap="flat" cmpd="sng" w="9525">
                <a:solidFill>
                  <a:schemeClr val="accent2"/>
                </a:solidFill>
                <a:prstDash val="solid"/>
                <a:round/>
                <a:headEnd len="med" w="med" type="none"/>
                <a:tailEnd len="med" w="med" type="none"/>
              </a:ln>
            </p:spPr>
          </p:cxnSp>
          <p:sp>
            <p:nvSpPr>
              <p:cNvPr id="551" name="Google Shape;551;p25"/>
              <p:cNvSpPr/>
              <p:nvPr/>
            </p:nvSpPr>
            <p:spPr>
              <a:xfrm>
                <a:off x="9368075" y="1929625"/>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2" name="Google Shape;552;p25"/>
              <p:cNvSpPr/>
              <p:nvPr/>
            </p:nvSpPr>
            <p:spPr>
              <a:xfrm>
                <a:off x="9368075" y="1979544"/>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3" name="Google Shape;553;p25"/>
              <p:cNvSpPr/>
              <p:nvPr/>
            </p:nvSpPr>
            <p:spPr>
              <a:xfrm>
                <a:off x="9368075" y="2029464"/>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4" name="Google Shape;554;p25"/>
              <p:cNvSpPr/>
              <p:nvPr/>
            </p:nvSpPr>
            <p:spPr>
              <a:xfrm>
                <a:off x="9368075" y="2079383"/>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5" name="Google Shape;555;p25"/>
              <p:cNvSpPr/>
              <p:nvPr/>
            </p:nvSpPr>
            <p:spPr>
              <a:xfrm>
                <a:off x="9368075" y="2129303"/>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6" name="Google Shape;556;p25"/>
              <p:cNvSpPr/>
              <p:nvPr/>
            </p:nvSpPr>
            <p:spPr>
              <a:xfrm>
                <a:off x="9368075" y="2179222"/>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7" name="Google Shape;557;p25"/>
              <p:cNvSpPr/>
              <p:nvPr/>
            </p:nvSpPr>
            <p:spPr>
              <a:xfrm>
                <a:off x="9368075" y="2229142"/>
                <a:ext cx="18972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58" name="Google Shape;558;p25"/>
              <p:cNvSpPr/>
              <p:nvPr/>
            </p:nvSpPr>
            <p:spPr>
              <a:xfrm>
                <a:off x="9368075" y="2279050"/>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559" name="Google Shape;559;p25"/>
              <p:cNvGrpSpPr/>
              <p:nvPr/>
            </p:nvGrpSpPr>
            <p:grpSpPr>
              <a:xfrm>
                <a:off x="9368075" y="2460800"/>
                <a:ext cx="698400" cy="77700"/>
                <a:chOff x="9368075" y="2460800"/>
                <a:chExt cx="698400" cy="77700"/>
              </a:xfrm>
            </p:grpSpPr>
            <p:sp>
              <p:nvSpPr>
                <p:cNvPr id="560" name="Google Shape;560;p25"/>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61" name="Google Shape;561;p25"/>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562" name="Google Shape;562;p25"/>
              <p:cNvSpPr/>
              <p:nvPr/>
            </p:nvSpPr>
            <p:spPr>
              <a:xfrm>
                <a:off x="9368075" y="2328974"/>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63" name="Google Shape;563;p25"/>
              <p:cNvSpPr/>
              <p:nvPr/>
            </p:nvSpPr>
            <p:spPr>
              <a:xfrm>
                <a:off x="9368075" y="2378898"/>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64" name="Google Shape;564;p25"/>
            <p:cNvGrpSpPr/>
            <p:nvPr/>
          </p:nvGrpSpPr>
          <p:grpSpPr>
            <a:xfrm>
              <a:off x="7270325" y="3319600"/>
              <a:ext cx="1260307" cy="967800"/>
              <a:chOff x="9185600" y="1152775"/>
              <a:chExt cx="1260307" cy="967800"/>
            </a:xfrm>
          </p:grpSpPr>
          <p:sp>
            <p:nvSpPr>
              <p:cNvPr id="565" name="Google Shape;565;p25"/>
              <p:cNvSpPr/>
              <p:nvPr/>
            </p:nvSpPr>
            <p:spPr>
              <a:xfrm>
                <a:off x="9185600" y="1152775"/>
                <a:ext cx="1258500" cy="9678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566" name="Google Shape;566;p25"/>
              <p:cNvCxnSpPr/>
              <p:nvPr/>
            </p:nvCxnSpPr>
            <p:spPr>
              <a:xfrm>
                <a:off x="9185607" y="1275471"/>
                <a:ext cx="1260300" cy="0"/>
              </a:xfrm>
              <a:prstGeom prst="straightConnector1">
                <a:avLst/>
              </a:prstGeom>
              <a:noFill/>
              <a:ln cap="flat" cmpd="sng" w="9525">
                <a:solidFill>
                  <a:schemeClr val="accent2"/>
                </a:solidFill>
                <a:prstDash val="solid"/>
                <a:round/>
                <a:headEnd len="med" w="med" type="none"/>
                <a:tailEnd len="med" w="med" type="none"/>
              </a:ln>
            </p:spPr>
          </p:cxnSp>
          <p:grpSp>
            <p:nvGrpSpPr>
              <p:cNvPr id="567" name="Google Shape;567;p25"/>
              <p:cNvGrpSpPr/>
              <p:nvPr/>
            </p:nvGrpSpPr>
            <p:grpSpPr>
              <a:xfrm>
                <a:off x="9272252" y="1332250"/>
                <a:ext cx="1084871" cy="608875"/>
                <a:chOff x="9220470" y="1332238"/>
                <a:chExt cx="1188900" cy="608875"/>
              </a:xfrm>
            </p:grpSpPr>
            <p:sp>
              <p:nvSpPr>
                <p:cNvPr id="568" name="Google Shape;568;p25"/>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69" name="Google Shape;569;p25"/>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0" name="Google Shape;570;p25"/>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1" name="Google Shape;571;p25"/>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2" name="Google Shape;572;p25"/>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3" name="Google Shape;573;p25"/>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4" name="Google Shape;574;p25"/>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5" name="Google Shape;575;p25"/>
                <p:cNvSpPr/>
                <p:nvPr/>
              </p:nvSpPr>
              <p:spPr>
                <a:xfrm>
                  <a:off x="9220470" y="1681663"/>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576" name="Google Shape;576;p25"/>
                <p:cNvGrpSpPr/>
                <p:nvPr/>
              </p:nvGrpSpPr>
              <p:grpSpPr>
                <a:xfrm>
                  <a:off x="9220470" y="1863413"/>
                  <a:ext cx="437617" cy="77700"/>
                  <a:chOff x="9368075" y="2460800"/>
                  <a:chExt cx="698400" cy="77700"/>
                </a:xfrm>
              </p:grpSpPr>
              <p:sp>
                <p:nvSpPr>
                  <p:cNvPr id="577" name="Google Shape;577;p25"/>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8" name="Google Shape;578;p25"/>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579" name="Google Shape;579;p25"/>
                <p:cNvSpPr/>
                <p:nvPr/>
              </p:nvSpPr>
              <p:spPr>
                <a:xfrm>
                  <a:off x="9220470" y="1731586"/>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0" name="Google Shape;580;p25"/>
                <p:cNvSpPr/>
                <p:nvPr/>
              </p:nvSpPr>
              <p:spPr>
                <a:xfrm>
                  <a:off x="9220470" y="1781510"/>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grpSp>
        <p:nvGrpSpPr>
          <p:cNvPr id="581" name="Google Shape;581;p25"/>
          <p:cNvGrpSpPr/>
          <p:nvPr/>
        </p:nvGrpSpPr>
        <p:grpSpPr>
          <a:xfrm flipH="1">
            <a:off x="244292" y="243900"/>
            <a:ext cx="8655872" cy="4652250"/>
            <a:chOff x="244292" y="243900"/>
            <a:chExt cx="8655872" cy="4652250"/>
          </a:xfrm>
        </p:grpSpPr>
        <p:grpSp>
          <p:nvGrpSpPr>
            <p:cNvPr id="582" name="Google Shape;582;p25"/>
            <p:cNvGrpSpPr/>
            <p:nvPr/>
          </p:nvGrpSpPr>
          <p:grpSpPr>
            <a:xfrm>
              <a:off x="6576198" y="243900"/>
              <a:ext cx="2323966" cy="74400"/>
              <a:chOff x="6549300" y="620875"/>
              <a:chExt cx="2490320" cy="74400"/>
            </a:xfrm>
          </p:grpSpPr>
          <p:sp>
            <p:nvSpPr>
              <p:cNvPr id="583" name="Google Shape;583;p2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4" name="Google Shape;584;p2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5" name="Google Shape;585;p2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6" name="Google Shape;586;p2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7" name="Google Shape;587;p2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88" name="Google Shape;588;p25"/>
            <p:cNvGrpSpPr/>
            <p:nvPr/>
          </p:nvGrpSpPr>
          <p:grpSpPr>
            <a:xfrm rot="10800000">
              <a:off x="244292" y="4821750"/>
              <a:ext cx="2323966" cy="74400"/>
              <a:chOff x="6549300" y="620875"/>
              <a:chExt cx="2490320" cy="74400"/>
            </a:xfrm>
          </p:grpSpPr>
          <p:sp>
            <p:nvSpPr>
              <p:cNvPr id="589" name="Google Shape;589;p2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0" name="Google Shape;590;p2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1" name="Google Shape;591;p2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2" name="Google Shape;592;p2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3" name="Google Shape;593;p2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97" name="Shape 597"/>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598" name="Shape 598"/>
        <p:cNvGrpSpPr/>
        <p:nvPr/>
      </p:nvGrpSpPr>
      <p:grpSpPr>
        <a:xfrm>
          <a:off x="0" y="0"/>
          <a:ext cx="0" cy="0"/>
          <a:chOff x="0" y="0"/>
          <a:chExt cx="0" cy="0"/>
        </a:xfrm>
      </p:grpSpPr>
      <p:sp>
        <p:nvSpPr>
          <p:cNvPr id="599" name="Google Shape;599;p2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174450" y="175638"/>
            <a:ext cx="8795100" cy="4826700"/>
            <a:chOff x="174450" y="176325"/>
            <a:chExt cx="8795100" cy="4826700"/>
          </a:xfrm>
        </p:grpSpPr>
        <p:sp>
          <p:nvSpPr>
            <p:cNvPr id="43" name="Google Shape;43;p4"/>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44" name="Google Shape;44;p4"/>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45" name="Google Shape;4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6" name="Google Shape;46;p4"/>
          <p:cNvSpPr txBox="1"/>
          <p:nvPr>
            <p:ph idx="1" type="body"/>
          </p:nvPr>
        </p:nvSpPr>
        <p:spPr>
          <a:xfrm>
            <a:off x="720000" y="1215751"/>
            <a:ext cx="7704000" cy="357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grpSp>
        <p:nvGrpSpPr>
          <p:cNvPr id="47" name="Google Shape;47;p4"/>
          <p:cNvGrpSpPr/>
          <p:nvPr/>
        </p:nvGrpSpPr>
        <p:grpSpPr>
          <a:xfrm>
            <a:off x="350316" y="556714"/>
            <a:ext cx="8443298" cy="4273736"/>
            <a:chOff x="350316" y="556714"/>
            <a:chExt cx="8443298" cy="4273736"/>
          </a:xfrm>
        </p:grpSpPr>
        <p:grpSp>
          <p:nvGrpSpPr>
            <p:cNvPr id="48" name="Google Shape;48;p4"/>
            <p:cNvGrpSpPr/>
            <p:nvPr/>
          </p:nvGrpSpPr>
          <p:grpSpPr>
            <a:xfrm flipH="1" rot="10800000">
              <a:off x="6469648" y="4756050"/>
              <a:ext cx="2323966" cy="74400"/>
              <a:chOff x="6549300" y="620875"/>
              <a:chExt cx="2490320" cy="74400"/>
            </a:xfrm>
          </p:grpSpPr>
          <p:sp>
            <p:nvSpPr>
              <p:cNvPr id="49" name="Google Shape;49;p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0" name="Google Shape;50;p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1" name="Google Shape;51;p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2" name="Google Shape;52;p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3" name="Google Shape;53;p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54" name="Google Shape;54;p4"/>
            <p:cNvGrpSpPr/>
            <p:nvPr/>
          </p:nvGrpSpPr>
          <p:grpSpPr>
            <a:xfrm rot="-5400000">
              <a:off x="-774467" y="1681497"/>
              <a:ext cx="2323966" cy="74400"/>
              <a:chOff x="6549300" y="620875"/>
              <a:chExt cx="2490320" cy="74400"/>
            </a:xfrm>
          </p:grpSpPr>
          <p:sp>
            <p:nvSpPr>
              <p:cNvPr id="55" name="Google Shape;55;p4"/>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6" name="Google Shape;56;p4"/>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7" name="Google Shape;57;p4"/>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8" name="Google Shape;58;p4"/>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59" name="Google Shape;59;p4"/>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0" name="Shape 60"/>
        <p:cNvGrpSpPr/>
        <p:nvPr/>
      </p:nvGrpSpPr>
      <p:grpSpPr>
        <a:xfrm>
          <a:off x="0" y="0"/>
          <a:ext cx="0" cy="0"/>
          <a:chOff x="0" y="0"/>
          <a:chExt cx="0" cy="0"/>
        </a:xfrm>
      </p:grpSpPr>
      <p:grpSp>
        <p:nvGrpSpPr>
          <p:cNvPr id="61" name="Google Shape;61;p5"/>
          <p:cNvGrpSpPr/>
          <p:nvPr/>
        </p:nvGrpSpPr>
        <p:grpSpPr>
          <a:xfrm>
            <a:off x="174450" y="175638"/>
            <a:ext cx="8795100" cy="4826700"/>
            <a:chOff x="174450" y="176325"/>
            <a:chExt cx="8795100" cy="4826700"/>
          </a:xfrm>
        </p:grpSpPr>
        <p:sp>
          <p:nvSpPr>
            <p:cNvPr id="62" name="Google Shape;62;p5"/>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3" name="Google Shape;63;p5"/>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64" name="Google Shape;6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5" name="Google Shape;65;p5"/>
          <p:cNvSpPr txBox="1"/>
          <p:nvPr>
            <p:ph idx="1" type="subTitle"/>
          </p:nvPr>
        </p:nvSpPr>
        <p:spPr>
          <a:xfrm>
            <a:off x="1285425" y="3452175"/>
            <a:ext cx="7145400" cy="80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6" name="Google Shape;66;p5"/>
          <p:cNvSpPr txBox="1"/>
          <p:nvPr>
            <p:ph idx="2" type="subTitle"/>
          </p:nvPr>
        </p:nvSpPr>
        <p:spPr>
          <a:xfrm>
            <a:off x="1285425" y="1787325"/>
            <a:ext cx="7145400" cy="80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7" name="Google Shape;67;p5"/>
          <p:cNvSpPr txBox="1"/>
          <p:nvPr>
            <p:ph idx="3" type="subTitle"/>
          </p:nvPr>
        </p:nvSpPr>
        <p:spPr>
          <a:xfrm>
            <a:off x="1285488" y="1355725"/>
            <a:ext cx="7145400" cy="485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sp>
        <p:nvSpPr>
          <p:cNvPr id="68" name="Google Shape;68;p5"/>
          <p:cNvSpPr txBox="1"/>
          <p:nvPr>
            <p:ph idx="4" type="subTitle"/>
          </p:nvPr>
        </p:nvSpPr>
        <p:spPr>
          <a:xfrm>
            <a:off x="1285435" y="3020575"/>
            <a:ext cx="7145400" cy="485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IBM Plex Mono"/>
              <a:buNone/>
              <a:defRPr b="1" sz="2000">
                <a:solidFill>
                  <a:schemeClr val="dk1"/>
                </a:solidFill>
                <a:latin typeface="IBM Plex Mono"/>
                <a:ea typeface="IBM Plex Mono"/>
                <a:cs typeface="IBM Plex Mono"/>
                <a:sym typeface="IBM Plex Mono"/>
              </a:defRPr>
            </a:lvl1pPr>
            <a:lvl2pPr lvl="1"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2pPr>
            <a:lvl3pPr lvl="2"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3pPr>
            <a:lvl4pPr lvl="3"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4pPr>
            <a:lvl5pPr lvl="4"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5pPr>
            <a:lvl6pPr lvl="5"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6pPr>
            <a:lvl7pPr lvl="6"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7pPr>
            <a:lvl8pPr lvl="7"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8pPr>
            <a:lvl9pPr lvl="8" rtl="0" algn="ctr">
              <a:lnSpc>
                <a:spcPct val="100000"/>
              </a:lnSpc>
              <a:spcBef>
                <a:spcPts val="0"/>
              </a:spcBef>
              <a:spcAft>
                <a:spcPts val="0"/>
              </a:spcAft>
              <a:buSzPts val="2400"/>
              <a:buFont typeface="IBM Plex Mono"/>
              <a:buNone/>
              <a:defRPr b="1" sz="2400">
                <a:latin typeface="IBM Plex Mono"/>
                <a:ea typeface="IBM Plex Mono"/>
                <a:cs typeface="IBM Plex Mono"/>
                <a:sym typeface="IBM Plex Mono"/>
              </a:defRPr>
            </a:lvl9pPr>
          </a:lstStyle>
          <a:p/>
        </p:txBody>
      </p:sp>
      <p:grpSp>
        <p:nvGrpSpPr>
          <p:cNvPr id="69" name="Google Shape;69;p5"/>
          <p:cNvGrpSpPr/>
          <p:nvPr/>
        </p:nvGrpSpPr>
        <p:grpSpPr>
          <a:xfrm>
            <a:off x="350316" y="556714"/>
            <a:ext cx="8443350" cy="2323966"/>
            <a:chOff x="350316" y="556714"/>
            <a:chExt cx="8443350" cy="2323966"/>
          </a:xfrm>
        </p:grpSpPr>
        <p:grpSp>
          <p:nvGrpSpPr>
            <p:cNvPr id="70" name="Google Shape;70;p5"/>
            <p:cNvGrpSpPr/>
            <p:nvPr/>
          </p:nvGrpSpPr>
          <p:grpSpPr>
            <a:xfrm rot="-5400000">
              <a:off x="-774467" y="1681497"/>
              <a:ext cx="2323966" cy="74400"/>
              <a:chOff x="6549300" y="620875"/>
              <a:chExt cx="2490320" cy="74400"/>
            </a:xfrm>
          </p:grpSpPr>
          <p:sp>
            <p:nvSpPr>
              <p:cNvPr id="71" name="Google Shape;71;p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 name="Google Shape;72;p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 name="Google Shape;73;p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 name="Google Shape;74;p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5" name="Google Shape;75;p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76" name="Google Shape;76;p5"/>
            <p:cNvGrpSpPr/>
            <p:nvPr/>
          </p:nvGrpSpPr>
          <p:grpSpPr>
            <a:xfrm rot="-5400000">
              <a:off x="7594483" y="1681497"/>
              <a:ext cx="2323966" cy="74400"/>
              <a:chOff x="6549300" y="620875"/>
              <a:chExt cx="2490320" cy="74400"/>
            </a:xfrm>
          </p:grpSpPr>
          <p:sp>
            <p:nvSpPr>
              <p:cNvPr id="77" name="Google Shape;77;p5"/>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8" name="Google Shape;78;p5"/>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9" name="Google Shape;79;p5"/>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 name="Google Shape;80;p5"/>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 name="Google Shape;81;p5"/>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2" name="Shape 82"/>
        <p:cNvGrpSpPr/>
        <p:nvPr/>
      </p:nvGrpSpPr>
      <p:grpSpPr>
        <a:xfrm>
          <a:off x="0" y="0"/>
          <a:ext cx="0" cy="0"/>
          <a:chOff x="0" y="0"/>
          <a:chExt cx="0" cy="0"/>
        </a:xfrm>
      </p:grpSpPr>
      <p:grpSp>
        <p:nvGrpSpPr>
          <p:cNvPr id="83" name="Google Shape;83;p6"/>
          <p:cNvGrpSpPr/>
          <p:nvPr/>
        </p:nvGrpSpPr>
        <p:grpSpPr>
          <a:xfrm>
            <a:off x="174450" y="175638"/>
            <a:ext cx="8795100" cy="4826700"/>
            <a:chOff x="174450" y="176325"/>
            <a:chExt cx="8795100" cy="4826700"/>
          </a:xfrm>
        </p:grpSpPr>
        <p:sp>
          <p:nvSpPr>
            <p:cNvPr id="84" name="Google Shape;84;p6"/>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5" name="Google Shape;85;p6"/>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86" name="Google Shape;8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7" name="Google Shape;87;p6"/>
          <p:cNvGrpSpPr/>
          <p:nvPr/>
        </p:nvGrpSpPr>
        <p:grpSpPr>
          <a:xfrm flipH="1" rot="10800000">
            <a:off x="350316" y="2518114"/>
            <a:ext cx="8443350" cy="2323966"/>
            <a:chOff x="350316" y="556714"/>
            <a:chExt cx="8443350" cy="2323966"/>
          </a:xfrm>
        </p:grpSpPr>
        <p:grpSp>
          <p:nvGrpSpPr>
            <p:cNvPr id="88" name="Google Shape;88;p6"/>
            <p:cNvGrpSpPr/>
            <p:nvPr/>
          </p:nvGrpSpPr>
          <p:grpSpPr>
            <a:xfrm rot="-5400000">
              <a:off x="-774467" y="1681497"/>
              <a:ext cx="2323966" cy="74400"/>
              <a:chOff x="6549300" y="620875"/>
              <a:chExt cx="2490320" cy="74400"/>
            </a:xfrm>
          </p:grpSpPr>
          <p:sp>
            <p:nvSpPr>
              <p:cNvPr id="89" name="Google Shape;89;p6"/>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0" name="Google Shape;90;p6"/>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1" name="Google Shape;91;p6"/>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2" name="Google Shape;92;p6"/>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3" name="Google Shape;93;p6"/>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94" name="Google Shape;94;p6"/>
            <p:cNvGrpSpPr/>
            <p:nvPr/>
          </p:nvGrpSpPr>
          <p:grpSpPr>
            <a:xfrm rot="-5400000">
              <a:off x="7594483" y="1681497"/>
              <a:ext cx="2323966" cy="74400"/>
              <a:chOff x="6549300" y="620875"/>
              <a:chExt cx="2490320" cy="74400"/>
            </a:xfrm>
          </p:grpSpPr>
          <p:sp>
            <p:nvSpPr>
              <p:cNvPr id="95" name="Google Shape;95;p6"/>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 name="Google Shape;96;p6"/>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 name="Google Shape;97;p6"/>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 name="Google Shape;98;p6"/>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 name="Google Shape;99;p6"/>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0" name="Shape 100"/>
        <p:cNvGrpSpPr/>
        <p:nvPr/>
      </p:nvGrpSpPr>
      <p:grpSpPr>
        <a:xfrm>
          <a:off x="0" y="0"/>
          <a:ext cx="0" cy="0"/>
          <a:chOff x="0" y="0"/>
          <a:chExt cx="0" cy="0"/>
        </a:xfrm>
      </p:grpSpPr>
      <p:grpSp>
        <p:nvGrpSpPr>
          <p:cNvPr id="101" name="Google Shape;101;p7"/>
          <p:cNvGrpSpPr/>
          <p:nvPr/>
        </p:nvGrpSpPr>
        <p:grpSpPr>
          <a:xfrm>
            <a:off x="174450" y="175638"/>
            <a:ext cx="8795100" cy="4826700"/>
            <a:chOff x="174450" y="176325"/>
            <a:chExt cx="8795100" cy="4826700"/>
          </a:xfrm>
        </p:grpSpPr>
        <p:sp>
          <p:nvSpPr>
            <p:cNvPr id="102" name="Google Shape;102;p7"/>
            <p:cNvSpPr/>
            <p:nvPr/>
          </p:nvSpPr>
          <p:spPr>
            <a:xfrm>
              <a:off x="174450" y="346425"/>
              <a:ext cx="8795100" cy="4656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3" name="Google Shape;103;p7"/>
            <p:cNvSpPr/>
            <p:nvPr/>
          </p:nvSpPr>
          <p:spPr>
            <a:xfrm>
              <a:off x="174450" y="176325"/>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04" name="Google Shape;104;p7"/>
          <p:cNvSpPr txBox="1"/>
          <p:nvPr>
            <p:ph type="title"/>
          </p:nvPr>
        </p:nvSpPr>
        <p:spPr>
          <a:xfrm>
            <a:off x="713225" y="508374"/>
            <a:ext cx="4294800" cy="1034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5" name="Google Shape;105;p7"/>
          <p:cNvSpPr txBox="1"/>
          <p:nvPr>
            <p:ph idx="1" type="subTitle"/>
          </p:nvPr>
        </p:nvSpPr>
        <p:spPr>
          <a:xfrm>
            <a:off x="713225" y="1790050"/>
            <a:ext cx="4037400" cy="267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200"/>
              <a:buChar char="●"/>
              <a:defRPr/>
            </a:lvl1pPr>
            <a:lvl2pPr lvl="1" rtl="0" algn="ctr">
              <a:lnSpc>
                <a:spcPct val="100000"/>
              </a:lnSpc>
              <a:spcBef>
                <a:spcPts val="1000"/>
              </a:spcBef>
              <a:spcAft>
                <a:spcPts val="0"/>
              </a:spcAft>
              <a:buClr>
                <a:srgbClr val="E76A28"/>
              </a:buClr>
              <a:buSzPts val="1200"/>
              <a:buChar char="○"/>
              <a:defRPr/>
            </a:lvl2pPr>
            <a:lvl3pPr lvl="2" rtl="0" algn="ctr">
              <a:lnSpc>
                <a:spcPct val="100000"/>
              </a:lnSpc>
              <a:spcBef>
                <a:spcPts val="0"/>
              </a:spcBef>
              <a:spcAft>
                <a:spcPts val="0"/>
              </a:spcAft>
              <a:buClr>
                <a:srgbClr val="E76A28"/>
              </a:buClr>
              <a:buSzPts val="1200"/>
              <a:buChar char="■"/>
              <a:defRPr/>
            </a:lvl3pPr>
            <a:lvl4pPr lvl="3" rtl="0" algn="ctr">
              <a:lnSpc>
                <a:spcPct val="100000"/>
              </a:lnSpc>
              <a:spcBef>
                <a:spcPts val="0"/>
              </a:spcBef>
              <a:spcAft>
                <a:spcPts val="0"/>
              </a:spcAft>
              <a:buClr>
                <a:srgbClr val="E76A28"/>
              </a:buClr>
              <a:buSzPts val="1200"/>
              <a:buChar char="●"/>
              <a:defRPr/>
            </a:lvl4pPr>
            <a:lvl5pPr lvl="4" rtl="0" algn="ctr">
              <a:lnSpc>
                <a:spcPct val="100000"/>
              </a:lnSpc>
              <a:spcBef>
                <a:spcPts val="0"/>
              </a:spcBef>
              <a:spcAft>
                <a:spcPts val="0"/>
              </a:spcAft>
              <a:buClr>
                <a:srgbClr val="E76A28"/>
              </a:buClr>
              <a:buSzPts val="1200"/>
              <a:buChar char="○"/>
              <a:defRPr/>
            </a:lvl5pPr>
            <a:lvl6pPr lvl="5" rtl="0" algn="ctr">
              <a:lnSpc>
                <a:spcPct val="100000"/>
              </a:lnSpc>
              <a:spcBef>
                <a:spcPts val="0"/>
              </a:spcBef>
              <a:spcAft>
                <a:spcPts val="0"/>
              </a:spcAft>
              <a:buClr>
                <a:srgbClr val="999999"/>
              </a:buClr>
              <a:buSzPts val="1200"/>
              <a:buChar char="■"/>
              <a:defRPr/>
            </a:lvl6pPr>
            <a:lvl7pPr lvl="6" rtl="0" algn="ctr">
              <a:lnSpc>
                <a:spcPct val="100000"/>
              </a:lnSpc>
              <a:spcBef>
                <a:spcPts val="0"/>
              </a:spcBef>
              <a:spcAft>
                <a:spcPts val="0"/>
              </a:spcAft>
              <a:buClr>
                <a:srgbClr val="999999"/>
              </a:buClr>
              <a:buSzPts val="1200"/>
              <a:buChar char="●"/>
              <a:defRPr/>
            </a:lvl7pPr>
            <a:lvl8pPr lvl="7" rtl="0" algn="ctr">
              <a:lnSpc>
                <a:spcPct val="100000"/>
              </a:lnSpc>
              <a:spcBef>
                <a:spcPts val="0"/>
              </a:spcBef>
              <a:spcAft>
                <a:spcPts val="0"/>
              </a:spcAft>
              <a:buClr>
                <a:srgbClr val="999999"/>
              </a:buClr>
              <a:buSzPts val="1200"/>
              <a:buChar char="○"/>
              <a:defRPr/>
            </a:lvl8pPr>
            <a:lvl9pPr lvl="8" rtl="0" algn="ctr">
              <a:lnSpc>
                <a:spcPct val="100000"/>
              </a:lnSpc>
              <a:spcBef>
                <a:spcPts val="0"/>
              </a:spcBef>
              <a:spcAft>
                <a:spcPts val="0"/>
              </a:spcAft>
              <a:buClr>
                <a:srgbClr val="999999"/>
              </a:buClr>
              <a:buSzPts val="1200"/>
              <a:buChar char="■"/>
              <a:defRPr/>
            </a:lvl9pPr>
          </a:lstStyle>
          <a:p/>
        </p:txBody>
      </p:sp>
      <p:sp>
        <p:nvSpPr>
          <p:cNvPr id="106" name="Google Shape;106;p7"/>
          <p:cNvSpPr/>
          <p:nvPr>
            <p:ph idx="2" type="pic"/>
          </p:nvPr>
        </p:nvSpPr>
        <p:spPr>
          <a:xfrm flipH="1">
            <a:off x="5765577" y="891550"/>
            <a:ext cx="2499000" cy="3644700"/>
          </a:xfrm>
          <a:prstGeom prst="rect">
            <a:avLst/>
          </a:prstGeom>
          <a:noFill/>
          <a:ln cap="flat" cmpd="sng" w="9525">
            <a:solidFill>
              <a:schemeClr val="accent2"/>
            </a:solidFill>
            <a:prstDash val="solid"/>
            <a:round/>
            <a:headEnd len="sm" w="sm" type="none"/>
            <a:tailEnd len="sm" w="sm" type="none"/>
          </a:ln>
        </p:spPr>
      </p:sp>
      <p:grpSp>
        <p:nvGrpSpPr>
          <p:cNvPr id="107" name="Google Shape;107;p7"/>
          <p:cNvGrpSpPr/>
          <p:nvPr/>
        </p:nvGrpSpPr>
        <p:grpSpPr>
          <a:xfrm>
            <a:off x="350316" y="556714"/>
            <a:ext cx="8443350" cy="4285366"/>
            <a:chOff x="350316" y="556714"/>
            <a:chExt cx="8443350" cy="4285366"/>
          </a:xfrm>
        </p:grpSpPr>
        <p:grpSp>
          <p:nvGrpSpPr>
            <p:cNvPr id="108" name="Google Shape;108;p7"/>
            <p:cNvGrpSpPr/>
            <p:nvPr/>
          </p:nvGrpSpPr>
          <p:grpSpPr>
            <a:xfrm rot="-5400000">
              <a:off x="-774467" y="1681497"/>
              <a:ext cx="2323966" cy="74400"/>
              <a:chOff x="6549300" y="620875"/>
              <a:chExt cx="2490320" cy="74400"/>
            </a:xfrm>
          </p:grpSpPr>
          <p:sp>
            <p:nvSpPr>
              <p:cNvPr id="109" name="Google Shape;109;p7"/>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0" name="Google Shape;110;p7"/>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1" name="Google Shape;111;p7"/>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2" name="Google Shape;112;p7"/>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 name="Google Shape;113;p7"/>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14" name="Google Shape;114;p7"/>
            <p:cNvGrpSpPr/>
            <p:nvPr/>
          </p:nvGrpSpPr>
          <p:grpSpPr>
            <a:xfrm flipH="1" rot="-5400000">
              <a:off x="7594483" y="3642897"/>
              <a:ext cx="2323966" cy="74400"/>
              <a:chOff x="6549300" y="620875"/>
              <a:chExt cx="2490320" cy="74400"/>
            </a:xfrm>
          </p:grpSpPr>
          <p:sp>
            <p:nvSpPr>
              <p:cNvPr id="115" name="Google Shape;115;p7"/>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6" name="Google Shape;116;p7"/>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 name="Google Shape;117;p7"/>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 name="Google Shape;118;p7"/>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9" name="Google Shape;119;p7"/>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0" name="Shape 120"/>
        <p:cNvGrpSpPr/>
        <p:nvPr/>
      </p:nvGrpSpPr>
      <p:grpSpPr>
        <a:xfrm>
          <a:off x="0" y="0"/>
          <a:ext cx="0" cy="0"/>
          <a:chOff x="0" y="0"/>
          <a:chExt cx="0" cy="0"/>
        </a:xfrm>
      </p:grpSpPr>
      <p:grpSp>
        <p:nvGrpSpPr>
          <p:cNvPr id="121" name="Google Shape;121;p8"/>
          <p:cNvGrpSpPr/>
          <p:nvPr/>
        </p:nvGrpSpPr>
        <p:grpSpPr>
          <a:xfrm>
            <a:off x="968495" y="478075"/>
            <a:ext cx="7206712" cy="4187349"/>
            <a:chOff x="174441" y="-326550"/>
            <a:chExt cx="8795109" cy="3967547"/>
          </a:xfrm>
        </p:grpSpPr>
        <p:sp>
          <p:nvSpPr>
            <p:cNvPr id="122" name="Google Shape;122;p8"/>
            <p:cNvSpPr/>
            <p:nvPr/>
          </p:nvSpPr>
          <p:spPr>
            <a:xfrm>
              <a:off x="174441" y="-163603"/>
              <a:ext cx="8795100" cy="380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3" name="Google Shape;123;p8"/>
            <p:cNvSpPr/>
            <p:nvPr/>
          </p:nvSpPr>
          <p:spPr>
            <a:xfrm>
              <a:off x="174450" y="-3265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24" name="Google Shape;124;p8"/>
          <p:cNvSpPr txBox="1"/>
          <p:nvPr>
            <p:ph type="title"/>
          </p:nvPr>
        </p:nvSpPr>
        <p:spPr>
          <a:xfrm>
            <a:off x="1787450" y="1307100"/>
            <a:ext cx="55692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grpSp>
        <p:nvGrpSpPr>
          <p:cNvPr id="125" name="Google Shape;125;p8"/>
          <p:cNvGrpSpPr/>
          <p:nvPr/>
        </p:nvGrpSpPr>
        <p:grpSpPr>
          <a:xfrm flipH="1">
            <a:off x="244292" y="243900"/>
            <a:ext cx="8655872" cy="4652250"/>
            <a:chOff x="244292" y="243900"/>
            <a:chExt cx="8655872" cy="4652250"/>
          </a:xfrm>
        </p:grpSpPr>
        <p:grpSp>
          <p:nvGrpSpPr>
            <p:cNvPr id="126" name="Google Shape;126;p8"/>
            <p:cNvGrpSpPr/>
            <p:nvPr/>
          </p:nvGrpSpPr>
          <p:grpSpPr>
            <a:xfrm>
              <a:off x="6576198" y="243900"/>
              <a:ext cx="2323966" cy="74400"/>
              <a:chOff x="6549300" y="620875"/>
              <a:chExt cx="2490320" cy="74400"/>
            </a:xfrm>
          </p:grpSpPr>
          <p:sp>
            <p:nvSpPr>
              <p:cNvPr id="127" name="Google Shape;127;p8"/>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8" name="Google Shape;128;p8"/>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9" name="Google Shape;129;p8"/>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0" name="Google Shape;130;p8"/>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1" name="Google Shape;131;p8"/>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32" name="Google Shape;132;p8"/>
            <p:cNvGrpSpPr/>
            <p:nvPr/>
          </p:nvGrpSpPr>
          <p:grpSpPr>
            <a:xfrm rot="10800000">
              <a:off x="244292" y="4821750"/>
              <a:ext cx="2323966" cy="74400"/>
              <a:chOff x="6549300" y="620875"/>
              <a:chExt cx="2490320" cy="74400"/>
            </a:xfrm>
          </p:grpSpPr>
          <p:sp>
            <p:nvSpPr>
              <p:cNvPr id="133" name="Google Shape;133;p8"/>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4" name="Google Shape;134;p8"/>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5" name="Google Shape;135;p8"/>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6" name="Google Shape;136;p8"/>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37" name="Google Shape;137;p8"/>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138" name="Google Shape;138;p8"/>
          <p:cNvGrpSpPr/>
          <p:nvPr/>
        </p:nvGrpSpPr>
        <p:grpSpPr>
          <a:xfrm>
            <a:off x="438788" y="884818"/>
            <a:ext cx="8266887" cy="3507457"/>
            <a:chOff x="244288" y="884818"/>
            <a:chExt cx="8266887" cy="3507457"/>
          </a:xfrm>
        </p:grpSpPr>
        <p:grpSp>
          <p:nvGrpSpPr>
            <p:cNvPr id="139" name="Google Shape;139;p8"/>
            <p:cNvGrpSpPr/>
            <p:nvPr/>
          </p:nvGrpSpPr>
          <p:grpSpPr>
            <a:xfrm>
              <a:off x="244288" y="884818"/>
              <a:ext cx="1710590" cy="1338104"/>
              <a:chOff x="1168188" y="1230829"/>
              <a:chExt cx="2011512" cy="1573500"/>
            </a:xfrm>
          </p:grpSpPr>
          <p:grpSp>
            <p:nvGrpSpPr>
              <p:cNvPr id="140" name="Google Shape;140;p8"/>
              <p:cNvGrpSpPr/>
              <p:nvPr/>
            </p:nvGrpSpPr>
            <p:grpSpPr>
              <a:xfrm>
                <a:off x="1168188" y="1230829"/>
                <a:ext cx="2011512" cy="1573500"/>
                <a:chOff x="8820125" y="2932104"/>
                <a:chExt cx="2011512" cy="1573500"/>
              </a:xfrm>
            </p:grpSpPr>
            <p:sp>
              <p:nvSpPr>
                <p:cNvPr id="141" name="Google Shape;141;p8"/>
                <p:cNvSpPr/>
                <p:nvPr/>
              </p:nvSpPr>
              <p:spPr>
                <a:xfrm>
                  <a:off x="8820125" y="2932104"/>
                  <a:ext cx="2008500" cy="1573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142" name="Google Shape;142;p8"/>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grpSp>
            <p:nvGrpSpPr>
              <p:cNvPr id="143" name="Google Shape;143;p8"/>
              <p:cNvGrpSpPr/>
              <p:nvPr/>
            </p:nvGrpSpPr>
            <p:grpSpPr>
              <a:xfrm>
                <a:off x="1309650" y="1472416"/>
                <a:ext cx="1728566" cy="1172134"/>
                <a:chOff x="1309650" y="1472416"/>
                <a:chExt cx="1728566" cy="1172134"/>
              </a:xfrm>
            </p:grpSpPr>
            <p:grpSp>
              <p:nvGrpSpPr>
                <p:cNvPr id="144" name="Google Shape;144;p8"/>
                <p:cNvGrpSpPr/>
                <p:nvPr/>
              </p:nvGrpSpPr>
              <p:grpSpPr>
                <a:xfrm>
                  <a:off x="1309650" y="1472450"/>
                  <a:ext cx="868800" cy="1172100"/>
                  <a:chOff x="9920425" y="3117000"/>
                  <a:chExt cx="868800" cy="1172100"/>
                </a:xfrm>
              </p:grpSpPr>
              <p:sp>
                <p:nvSpPr>
                  <p:cNvPr id="145" name="Google Shape;145;p8"/>
                  <p:cNvSpPr/>
                  <p:nvPr/>
                </p:nvSpPr>
                <p:spPr>
                  <a:xfrm>
                    <a:off x="9920425" y="3117000"/>
                    <a:ext cx="868800" cy="117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46" name="Google Shape;146;p8"/>
                  <p:cNvGrpSpPr/>
                  <p:nvPr/>
                </p:nvGrpSpPr>
                <p:grpSpPr>
                  <a:xfrm>
                    <a:off x="10002175" y="3212556"/>
                    <a:ext cx="705300" cy="190728"/>
                    <a:chOff x="10065000" y="3196075"/>
                    <a:chExt cx="705300" cy="125628"/>
                  </a:xfrm>
                </p:grpSpPr>
                <p:sp>
                  <p:nvSpPr>
                    <p:cNvPr id="147" name="Google Shape;147;p8"/>
                    <p:cNvSpPr/>
                    <p:nvPr/>
                  </p:nvSpPr>
                  <p:spPr>
                    <a:xfrm>
                      <a:off x="10065000" y="3196075"/>
                      <a:ext cx="705300" cy="2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48" name="Google Shape;148;p8"/>
                    <p:cNvSpPr/>
                    <p:nvPr/>
                  </p:nvSpPr>
                  <p:spPr>
                    <a:xfrm>
                      <a:off x="10065000" y="3245989"/>
                      <a:ext cx="705300" cy="2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49" name="Google Shape;149;p8"/>
                    <p:cNvSpPr/>
                    <p:nvPr/>
                  </p:nvSpPr>
                  <p:spPr>
                    <a:xfrm>
                      <a:off x="10065000" y="3295903"/>
                      <a:ext cx="705300" cy="2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150" name="Google Shape;150;p8"/>
                <p:cNvGrpSpPr/>
                <p:nvPr/>
              </p:nvGrpSpPr>
              <p:grpSpPr>
                <a:xfrm>
                  <a:off x="2274348" y="1472416"/>
                  <a:ext cx="763868" cy="325317"/>
                  <a:chOff x="9220470" y="1332238"/>
                  <a:chExt cx="1188900" cy="325317"/>
                </a:xfrm>
              </p:grpSpPr>
              <p:sp>
                <p:nvSpPr>
                  <p:cNvPr id="151" name="Google Shape;151;p8"/>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2" name="Google Shape;152;p8"/>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3" name="Google Shape;153;p8"/>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4" name="Google Shape;154;p8"/>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5" name="Google Shape;155;p8"/>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6" name="Google Shape;156;p8"/>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57" name="Google Shape;157;p8"/>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58" name="Google Shape;158;p8"/>
                <p:cNvGrpSpPr/>
                <p:nvPr/>
              </p:nvGrpSpPr>
              <p:grpSpPr>
                <a:xfrm>
                  <a:off x="2274388" y="2237450"/>
                  <a:ext cx="763800" cy="407100"/>
                  <a:chOff x="9972888" y="3117000"/>
                  <a:chExt cx="763800" cy="407100"/>
                </a:xfrm>
              </p:grpSpPr>
              <p:sp>
                <p:nvSpPr>
                  <p:cNvPr id="159" name="Google Shape;159;p8"/>
                  <p:cNvSpPr/>
                  <p:nvPr/>
                </p:nvSpPr>
                <p:spPr>
                  <a:xfrm>
                    <a:off x="9972888" y="3117000"/>
                    <a:ext cx="763800" cy="40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60" name="Google Shape;160;p8"/>
                  <p:cNvGrpSpPr/>
                  <p:nvPr/>
                </p:nvGrpSpPr>
                <p:grpSpPr>
                  <a:xfrm>
                    <a:off x="10037675" y="3169975"/>
                    <a:ext cx="634200" cy="142149"/>
                    <a:chOff x="10100500" y="3168028"/>
                    <a:chExt cx="634200" cy="93630"/>
                  </a:xfrm>
                </p:grpSpPr>
                <p:sp>
                  <p:nvSpPr>
                    <p:cNvPr id="161" name="Google Shape;161;p8"/>
                    <p:cNvSpPr/>
                    <p:nvPr/>
                  </p:nvSpPr>
                  <p:spPr>
                    <a:xfrm>
                      <a:off x="10100500" y="3168028"/>
                      <a:ext cx="634200" cy="19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62" name="Google Shape;162;p8"/>
                    <p:cNvSpPr/>
                    <p:nvPr/>
                  </p:nvSpPr>
                  <p:spPr>
                    <a:xfrm>
                      <a:off x="10100500" y="3205243"/>
                      <a:ext cx="634200" cy="19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63" name="Google Shape;163;p8"/>
                    <p:cNvSpPr/>
                    <p:nvPr/>
                  </p:nvSpPr>
                  <p:spPr>
                    <a:xfrm>
                      <a:off x="10100500" y="3242458"/>
                      <a:ext cx="634200" cy="19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164" name="Google Shape;164;p8"/>
                <p:cNvGrpSpPr/>
                <p:nvPr/>
              </p:nvGrpSpPr>
              <p:grpSpPr>
                <a:xfrm>
                  <a:off x="2307088" y="1978725"/>
                  <a:ext cx="698400" cy="77700"/>
                  <a:chOff x="9368075" y="2460800"/>
                  <a:chExt cx="698400" cy="77700"/>
                </a:xfrm>
              </p:grpSpPr>
              <p:sp>
                <p:nvSpPr>
                  <p:cNvPr id="165" name="Google Shape;165;p8"/>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66" name="Google Shape;166;p8"/>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grpSp>
          <p:nvGrpSpPr>
            <p:cNvPr id="167" name="Google Shape;167;p8"/>
            <p:cNvGrpSpPr/>
            <p:nvPr/>
          </p:nvGrpSpPr>
          <p:grpSpPr>
            <a:xfrm>
              <a:off x="7827475" y="3255275"/>
              <a:ext cx="683700" cy="1137000"/>
              <a:chOff x="-1144200" y="2928625"/>
              <a:chExt cx="683700" cy="1137000"/>
            </a:xfrm>
          </p:grpSpPr>
          <p:sp>
            <p:nvSpPr>
              <p:cNvPr id="168" name="Google Shape;168;p8"/>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69" name="Google Shape;169;p8"/>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70" name="Google Shape;170;p8"/>
              <p:cNvGrpSpPr/>
              <p:nvPr/>
            </p:nvGrpSpPr>
            <p:grpSpPr>
              <a:xfrm>
                <a:off x="-1080750" y="3107500"/>
                <a:ext cx="556800" cy="752050"/>
                <a:chOff x="-1080750" y="3107500"/>
                <a:chExt cx="556800" cy="752050"/>
              </a:xfrm>
            </p:grpSpPr>
            <p:sp>
              <p:nvSpPr>
                <p:cNvPr id="171" name="Google Shape;171;p8"/>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2" name="Google Shape;172;p8"/>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3" name="Google Shape;173;p8"/>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4" name="Google Shape;174;p8"/>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5" name="Google Shape;175;p8"/>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6" name="Google Shape;176;p8"/>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7" name="Google Shape;177;p8"/>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8" name="Google Shape;178;p8"/>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79" name="Google Shape;179;p8"/>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0" name="Google Shape;180;p8"/>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1" name="Google Shape;181;p8"/>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2" name="Google Shape;182;p8"/>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3" name="Google Shape;183;p8"/>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4" name="Google Shape;184;p8"/>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5" name="Google Shape;185;p8"/>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6" name="Shape 186"/>
        <p:cNvGrpSpPr/>
        <p:nvPr/>
      </p:nvGrpSpPr>
      <p:grpSpPr>
        <a:xfrm>
          <a:off x="0" y="0"/>
          <a:ext cx="0" cy="0"/>
          <a:chOff x="0" y="0"/>
          <a:chExt cx="0" cy="0"/>
        </a:xfrm>
      </p:grpSpPr>
      <p:grpSp>
        <p:nvGrpSpPr>
          <p:cNvPr id="187" name="Google Shape;187;p9"/>
          <p:cNvGrpSpPr/>
          <p:nvPr/>
        </p:nvGrpSpPr>
        <p:grpSpPr>
          <a:xfrm>
            <a:off x="880097" y="439290"/>
            <a:ext cx="6977160" cy="4187349"/>
            <a:chOff x="174441" y="-326550"/>
            <a:chExt cx="8795109" cy="3967547"/>
          </a:xfrm>
        </p:grpSpPr>
        <p:sp>
          <p:nvSpPr>
            <p:cNvPr id="188" name="Google Shape;188;p9"/>
            <p:cNvSpPr/>
            <p:nvPr/>
          </p:nvSpPr>
          <p:spPr>
            <a:xfrm>
              <a:off x="174441" y="-163603"/>
              <a:ext cx="8795100" cy="380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89" name="Google Shape;189;p9"/>
            <p:cNvSpPr/>
            <p:nvPr/>
          </p:nvSpPr>
          <p:spPr>
            <a:xfrm>
              <a:off x="174450" y="-3265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90" name="Google Shape;190;p9"/>
          <p:cNvGrpSpPr/>
          <p:nvPr/>
        </p:nvGrpSpPr>
        <p:grpSpPr>
          <a:xfrm>
            <a:off x="536400" y="802025"/>
            <a:ext cx="7780806" cy="4021571"/>
            <a:chOff x="536400" y="802025"/>
            <a:chExt cx="7780806" cy="4021571"/>
          </a:xfrm>
        </p:grpSpPr>
        <p:grpSp>
          <p:nvGrpSpPr>
            <p:cNvPr id="191" name="Google Shape;191;p9"/>
            <p:cNvGrpSpPr/>
            <p:nvPr/>
          </p:nvGrpSpPr>
          <p:grpSpPr>
            <a:xfrm>
              <a:off x="6505247" y="3767768"/>
              <a:ext cx="1811959" cy="1055828"/>
              <a:chOff x="9312437" y="1665650"/>
              <a:chExt cx="2011500" cy="1172100"/>
            </a:xfrm>
          </p:grpSpPr>
          <p:sp>
            <p:nvSpPr>
              <p:cNvPr id="192" name="Google Shape;192;p9"/>
              <p:cNvSpPr/>
              <p:nvPr/>
            </p:nvSpPr>
            <p:spPr>
              <a:xfrm>
                <a:off x="9312437" y="1665650"/>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193" name="Google Shape;193;p9"/>
              <p:cNvCxnSpPr/>
              <p:nvPr/>
            </p:nvCxnSpPr>
            <p:spPr>
              <a:xfrm>
                <a:off x="9312437" y="1788346"/>
                <a:ext cx="2011500" cy="0"/>
              </a:xfrm>
              <a:prstGeom prst="straightConnector1">
                <a:avLst/>
              </a:prstGeom>
              <a:noFill/>
              <a:ln cap="flat" cmpd="sng" w="9525">
                <a:solidFill>
                  <a:schemeClr val="accent2"/>
                </a:solidFill>
                <a:prstDash val="solid"/>
                <a:round/>
                <a:headEnd len="med" w="med" type="none"/>
                <a:tailEnd len="med" w="med" type="none"/>
              </a:ln>
            </p:spPr>
          </p:cxnSp>
          <p:sp>
            <p:nvSpPr>
              <p:cNvPr id="194" name="Google Shape;194;p9"/>
              <p:cNvSpPr/>
              <p:nvPr/>
            </p:nvSpPr>
            <p:spPr>
              <a:xfrm>
                <a:off x="9368075" y="1929625"/>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5" name="Google Shape;195;p9"/>
              <p:cNvSpPr/>
              <p:nvPr/>
            </p:nvSpPr>
            <p:spPr>
              <a:xfrm>
                <a:off x="9368075" y="197954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6" name="Google Shape;196;p9"/>
              <p:cNvSpPr/>
              <p:nvPr/>
            </p:nvSpPr>
            <p:spPr>
              <a:xfrm>
                <a:off x="9368075" y="202946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7" name="Google Shape;197;p9"/>
              <p:cNvSpPr/>
              <p:nvPr/>
            </p:nvSpPr>
            <p:spPr>
              <a:xfrm>
                <a:off x="9368075" y="207938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8" name="Google Shape;198;p9"/>
              <p:cNvSpPr/>
              <p:nvPr/>
            </p:nvSpPr>
            <p:spPr>
              <a:xfrm>
                <a:off x="9368075" y="212930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99" name="Google Shape;199;p9"/>
              <p:cNvSpPr/>
              <p:nvPr/>
            </p:nvSpPr>
            <p:spPr>
              <a:xfrm>
                <a:off x="9368075" y="217922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00" name="Google Shape;200;p9"/>
              <p:cNvSpPr/>
              <p:nvPr/>
            </p:nvSpPr>
            <p:spPr>
              <a:xfrm>
                <a:off x="9368075" y="222914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201" name="Google Shape;201;p9"/>
              <p:cNvGrpSpPr/>
              <p:nvPr/>
            </p:nvGrpSpPr>
            <p:grpSpPr>
              <a:xfrm>
                <a:off x="9368086" y="2328964"/>
                <a:ext cx="698400" cy="263142"/>
                <a:chOff x="9368086" y="2328964"/>
                <a:chExt cx="698400" cy="263142"/>
              </a:xfrm>
            </p:grpSpPr>
            <p:sp>
              <p:nvSpPr>
                <p:cNvPr id="202" name="Google Shape;202;p9"/>
                <p:cNvSpPr/>
                <p:nvPr/>
              </p:nvSpPr>
              <p:spPr>
                <a:xfrm>
                  <a:off x="9368086" y="2328964"/>
                  <a:ext cx="698400" cy="11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03" name="Google Shape;203;p9"/>
                <p:cNvSpPr/>
                <p:nvPr/>
              </p:nvSpPr>
              <p:spPr>
                <a:xfrm>
                  <a:off x="9368086" y="2478706"/>
                  <a:ext cx="698400" cy="113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204" name="Google Shape;204;p9"/>
            <p:cNvGrpSpPr/>
            <p:nvPr/>
          </p:nvGrpSpPr>
          <p:grpSpPr>
            <a:xfrm>
              <a:off x="536400" y="802025"/>
              <a:ext cx="1260307" cy="967800"/>
              <a:chOff x="9185600" y="1152775"/>
              <a:chExt cx="1260307" cy="967800"/>
            </a:xfrm>
          </p:grpSpPr>
          <p:sp>
            <p:nvSpPr>
              <p:cNvPr id="205" name="Google Shape;205;p9"/>
              <p:cNvSpPr/>
              <p:nvPr/>
            </p:nvSpPr>
            <p:spPr>
              <a:xfrm>
                <a:off x="9185600" y="1152775"/>
                <a:ext cx="1258500" cy="9678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206" name="Google Shape;206;p9"/>
              <p:cNvCxnSpPr/>
              <p:nvPr/>
            </p:nvCxnSpPr>
            <p:spPr>
              <a:xfrm>
                <a:off x="9185607" y="1275471"/>
                <a:ext cx="1260300" cy="0"/>
              </a:xfrm>
              <a:prstGeom prst="straightConnector1">
                <a:avLst/>
              </a:prstGeom>
              <a:noFill/>
              <a:ln cap="flat" cmpd="sng" w="9525">
                <a:solidFill>
                  <a:schemeClr val="accent2"/>
                </a:solidFill>
                <a:prstDash val="solid"/>
                <a:round/>
                <a:headEnd len="med" w="med" type="none"/>
                <a:tailEnd len="med" w="med" type="none"/>
              </a:ln>
            </p:spPr>
          </p:cxnSp>
          <p:grpSp>
            <p:nvGrpSpPr>
              <p:cNvPr id="207" name="Google Shape;207;p9"/>
              <p:cNvGrpSpPr/>
              <p:nvPr/>
            </p:nvGrpSpPr>
            <p:grpSpPr>
              <a:xfrm>
                <a:off x="9272252" y="1332250"/>
                <a:ext cx="1084871" cy="608875"/>
                <a:chOff x="9220470" y="1332238"/>
                <a:chExt cx="1188900" cy="608875"/>
              </a:xfrm>
            </p:grpSpPr>
            <p:sp>
              <p:nvSpPr>
                <p:cNvPr id="208" name="Google Shape;208;p9"/>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09" name="Google Shape;209;p9"/>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0" name="Google Shape;210;p9"/>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1" name="Google Shape;211;p9"/>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2" name="Google Shape;212;p9"/>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3" name="Google Shape;213;p9"/>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4" name="Google Shape;214;p9"/>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5" name="Google Shape;215;p9"/>
                <p:cNvSpPr/>
                <p:nvPr/>
              </p:nvSpPr>
              <p:spPr>
                <a:xfrm>
                  <a:off x="9220470" y="1681663"/>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216" name="Google Shape;216;p9"/>
                <p:cNvGrpSpPr/>
                <p:nvPr/>
              </p:nvGrpSpPr>
              <p:grpSpPr>
                <a:xfrm>
                  <a:off x="9220470" y="1863413"/>
                  <a:ext cx="437617" cy="77700"/>
                  <a:chOff x="9368075" y="2460800"/>
                  <a:chExt cx="698400" cy="77700"/>
                </a:xfrm>
              </p:grpSpPr>
              <p:sp>
                <p:nvSpPr>
                  <p:cNvPr id="217" name="Google Shape;217;p9"/>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18" name="Google Shape;218;p9"/>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219" name="Google Shape;219;p9"/>
                <p:cNvSpPr/>
                <p:nvPr/>
              </p:nvSpPr>
              <p:spPr>
                <a:xfrm>
                  <a:off x="9220470" y="1731586"/>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0" name="Google Shape;220;p9"/>
                <p:cNvSpPr/>
                <p:nvPr/>
              </p:nvSpPr>
              <p:spPr>
                <a:xfrm>
                  <a:off x="9220470" y="1781510"/>
                  <a:ext cx="5928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sp>
        <p:nvSpPr>
          <p:cNvPr id="221" name="Google Shape;221;p9"/>
          <p:cNvSpPr txBox="1"/>
          <p:nvPr>
            <p:ph type="title"/>
          </p:nvPr>
        </p:nvSpPr>
        <p:spPr>
          <a:xfrm>
            <a:off x="1315550" y="1254000"/>
            <a:ext cx="5650500" cy="1964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222" name="Google Shape;222;p9"/>
          <p:cNvSpPr txBox="1"/>
          <p:nvPr>
            <p:ph idx="1" type="subTitle"/>
          </p:nvPr>
        </p:nvSpPr>
        <p:spPr>
          <a:xfrm>
            <a:off x="1315550" y="3218400"/>
            <a:ext cx="56505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grpSp>
        <p:nvGrpSpPr>
          <p:cNvPr id="223" name="Google Shape;223;p9"/>
          <p:cNvGrpSpPr/>
          <p:nvPr/>
        </p:nvGrpSpPr>
        <p:grpSpPr>
          <a:xfrm>
            <a:off x="374566" y="2280032"/>
            <a:ext cx="8394825" cy="2323973"/>
            <a:chOff x="374566" y="2274695"/>
            <a:chExt cx="8394825" cy="2323973"/>
          </a:xfrm>
        </p:grpSpPr>
        <p:grpSp>
          <p:nvGrpSpPr>
            <p:cNvPr id="224" name="Google Shape;224;p9"/>
            <p:cNvGrpSpPr/>
            <p:nvPr/>
          </p:nvGrpSpPr>
          <p:grpSpPr>
            <a:xfrm rot="5400000">
              <a:off x="7570208" y="3399478"/>
              <a:ext cx="2323966" cy="74400"/>
              <a:chOff x="6549300" y="620875"/>
              <a:chExt cx="2490320" cy="74400"/>
            </a:xfrm>
          </p:grpSpPr>
          <p:sp>
            <p:nvSpPr>
              <p:cNvPr id="225" name="Google Shape;225;p9"/>
              <p:cNvSpPr/>
              <p:nvPr/>
            </p:nvSpPr>
            <p:spPr>
              <a:xfrm>
                <a:off x="6549300"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6" name="Google Shape;226;p9"/>
              <p:cNvSpPr/>
              <p:nvPr/>
            </p:nvSpPr>
            <p:spPr>
              <a:xfrm>
                <a:off x="7064930"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7" name="Google Shape;227;p9"/>
              <p:cNvSpPr/>
              <p:nvPr/>
            </p:nvSpPr>
            <p:spPr>
              <a:xfrm>
                <a:off x="7580560"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8" name="Google Shape;228;p9"/>
              <p:cNvSpPr/>
              <p:nvPr/>
            </p:nvSpPr>
            <p:spPr>
              <a:xfrm>
                <a:off x="8096190"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29" name="Google Shape;229;p9"/>
              <p:cNvSpPr/>
              <p:nvPr/>
            </p:nvSpPr>
            <p:spPr>
              <a:xfrm>
                <a:off x="8611820"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230" name="Google Shape;230;p9"/>
            <p:cNvGrpSpPr/>
            <p:nvPr/>
          </p:nvGrpSpPr>
          <p:grpSpPr>
            <a:xfrm rot="-5400000">
              <a:off x="-750217" y="3399485"/>
              <a:ext cx="2323966" cy="74400"/>
              <a:chOff x="4695611" y="620875"/>
              <a:chExt cx="2490320" cy="74400"/>
            </a:xfrm>
          </p:grpSpPr>
          <p:sp>
            <p:nvSpPr>
              <p:cNvPr id="231" name="Google Shape;231;p9"/>
              <p:cNvSpPr/>
              <p:nvPr/>
            </p:nvSpPr>
            <p:spPr>
              <a:xfrm flipH="1">
                <a:off x="6758131" y="620875"/>
                <a:ext cx="427800" cy="74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32" name="Google Shape;232;p9"/>
              <p:cNvSpPr/>
              <p:nvPr/>
            </p:nvSpPr>
            <p:spPr>
              <a:xfrm flipH="1">
                <a:off x="6242501" y="620875"/>
                <a:ext cx="427800" cy="74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33" name="Google Shape;233;p9"/>
              <p:cNvSpPr/>
              <p:nvPr/>
            </p:nvSpPr>
            <p:spPr>
              <a:xfrm flipH="1">
                <a:off x="5726871" y="620875"/>
                <a:ext cx="427800" cy="7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34" name="Google Shape;234;p9"/>
              <p:cNvSpPr/>
              <p:nvPr/>
            </p:nvSpPr>
            <p:spPr>
              <a:xfrm flipH="1">
                <a:off x="5211241" y="620875"/>
                <a:ext cx="427800" cy="74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235" name="Google Shape;235;p9"/>
              <p:cNvSpPr/>
              <p:nvPr/>
            </p:nvSpPr>
            <p:spPr>
              <a:xfrm flipH="1">
                <a:off x="4695611" y="620875"/>
                <a:ext cx="427800" cy="7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6" name="Shape 236"/>
        <p:cNvGrpSpPr/>
        <p:nvPr/>
      </p:nvGrpSpPr>
      <p:grpSpPr>
        <a:xfrm>
          <a:off x="0" y="0"/>
          <a:ext cx="0" cy="0"/>
          <a:chOff x="0" y="0"/>
          <a:chExt cx="0" cy="0"/>
        </a:xfrm>
      </p:grpSpPr>
      <p:sp>
        <p:nvSpPr>
          <p:cNvPr id="237" name="Google Shape;237;p10"/>
          <p:cNvSpPr/>
          <p:nvPr>
            <p:ph idx="2" type="pic"/>
          </p:nvPr>
        </p:nvSpPr>
        <p:spPr>
          <a:xfrm>
            <a:off x="0" y="-14875"/>
            <a:ext cx="9144000" cy="5158500"/>
          </a:xfrm>
          <a:prstGeom prst="rect">
            <a:avLst/>
          </a:prstGeom>
          <a:noFill/>
          <a:ln>
            <a:noFill/>
          </a:ln>
        </p:spPr>
      </p:sp>
      <p:sp>
        <p:nvSpPr>
          <p:cNvPr id="238" name="Google Shape;238;p10"/>
          <p:cNvSpPr txBox="1"/>
          <p:nvPr>
            <p:ph type="title"/>
          </p:nvPr>
        </p:nvSpPr>
        <p:spPr>
          <a:xfrm>
            <a:off x="713225" y="4108475"/>
            <a:ext cx="7717500" cy="478500"/>
          </a:xfrm>
          <a:prstGeom prst="rect">
            <a:avLst/>
          </a:prstGeom>
          <a:solidFill>
            <a:schemeClr val="lt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800"/>
            </a:lvl1pPr>
            <a:lvl2pPr lvl="1" rtl="0" algn="ctr">
              <a:lnSpc>
                <a:spcPct val="115000"/>
              </a:lnSpc>
              <a:spcBef>
                <a:spcPts val="0"/>
              </a:spcBef>
              <a:spcAft>
                <a:spcPts val="0"/>
              </a:spcAft>
              <a:buSzPts val="3000"/>
              <a:buNone/>
              <a:defRPr/>
            </a:lvl2pPr>
            <a:lvl3pPr lvl="2" rtl="0" algn="ctr">
              <a:lnSpc>
                <a:spcPct val="115000"/>
              </a:lnSpc>
              <a:spcBef>
                <a:spcPts val="0"/>
              </a:spcBef>
              <a:spcAft>
                <a:spcPts val="0"/>
              </a:spcAft>
              <a:buSzPts val="3000"/>
              <a:buNone/>
              <a:defRPr/>
            </a:lvl3pPr>
            <a:lvl4pPr lvl="3" rtl="0" algn="ctr">
              <a:lnSpc>
                <a:spcPct val="115000"/>
              </a:lnSpc>
              <a:spcBef>
                <a:spcPts val="0"/>
              </a:spcBef>
              <a:spcAft>
                <a:spcPts val="0"/>
              </a:spcAft>
              <a:buSzPts val="3000"/>
              <a:buNone/>
              <a:defRPr/>
            </a:lvl4pPr>
            <a:lvl5pPr lvl="4" rtl="0" algn="ctr">
              <a:lnSpc>
                <a:spcPct val="115000"/>
              </a:lnSpc>
              <a:spcBef>
                <a:spcPts val="0"/>
              </a:spcBef>
              <a:spcAft>
                <a:spcPts val="0"/>
              </a:spcAft>
              <a:buSzPts val="3000"/>
              <a:buNone/>
              <a:defRPr/>
            </a:lvl5pPr>
            <a:lvl6pPr lvl="5" rtl="0" algn="ctr">
              <a:lnSpc>
                <a:spcPct val="115000"/>
              </a:lnSpc>
              <a:spcBef>
                <a:spcPts val="0"/>
              </a:spcBef>
              <a:spcAft>
                <a:spcPts val="0"/>
              </a:spcAft>
              <a:buSzPts val="3000"/>
              <a:buNone/>
              <a:defRPr/>
            </a:lvl6pPr>
            <a:lvl7pPr lvl="6" rtl="0" algn="ctr">
              <a:lnSpc>
                <a:spcPct val="115000"/>
              </a:lnSpc>
              <a:spcBef>
                <a:spcPts val="0"/>
              </a:spcBef>
              <a:spcAft>
                <a:spcPts val="0"/>
              </a:spcAft>
              <a:buSzPts val="3000"/>
              <a:buNone/>
              <a:defRPr/>
            </a:lvl7pPr>
            <a:lvl8pPr lvl="7" rtl="0" algn="ctr">
              <a:lnSpc>
                <a:spcPct val="115000"/>
              </a:lnSpc>
              <a:spcBef>
                <a:spcPts val="0"/>
              </a:spcBef>
              <a:spcAft>
                <a:spcPts val="0"/>
              </a:spcAft>
              <a:buSzPts val="3000"/>
              <a:buNone/>
              <a:defRPr/>
            </a:lvl8pPr>
            <a:lvl9pPr lvl="8" rtl="0" algn="ctr">
              <a:lnSpc>
                <a:spcPct val="115000"/>
              </a:lnSpc>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1pPr>
            <a:lvl2pPr lvl="1"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2pPr>
            <a:lvl3pPr lvl="2"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3pPr>
            <a:lvl4pPr lvl="3"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4pPr>
            <a:lvl5pPr lvl="4"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5pPr>
            <a:lvl6pPr lvl="5"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6pPr>
            <a:lvl7pPr lvl="6"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7pPr>
            <a:lvl8pPr lvl="7"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8pPr>
            <a:lvl9pPr lvl="8" rtl="0">
              <a:spcBef>
                <a:spcPts val="0"/>
              </a:spcBef>
              <a:spcAft>
                <a:spcPts val="0"/>
              </a:spcAft>
              <a:buClr>
                <a:schemeClr val="dk1"/>
              </a:buClr>
              <a:buSzPts val="3000"/>
              <a:buFont typeface="IBM Plex Mono"/>
              <a:buNone/>
              <a:defRPr b="1" sz="3000">
                <a:solidFill>
                  <a:schemeClr val="dk1"/>
                </a:solidFill>
                <a:latin typeface="IBM Plex Mono"/>
                <a:ea typeface="IBM Plex Mono"/>
                <a:cs typeface="IBM Plex Mono"/>
                <a:sym typeface="IBM Plex Mon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1pPr>
            <a:lvl2pPr indent="-304800" lvl="1" marL="914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2pPr>
            <a:lvl3pPr indent="-304800" lvl="2" marL="1371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3pPr>
            <a:lvl4pPr indent="-304800" lvl="3" marL="1828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4pPr>
            <a:lvl5pPr indent="-304800" lvl="4" marL="22860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5pPr>
            <a:lvl6pPr indent="-304800" lvl="5" marL="2743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6pPr>
            <a:lvl7pPr indent="-304800" lvl="6" marL="3200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7pPr>
            <a:lvl8pPr indent="-304800" lvl="7" marL="3657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8pPr>
            <a:lvl9pPr indent="-304800" lvl="8" marL="411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94" name="Shape 594"/>
        <p:cNvGrpSpPr/>
        <p:nvPr/>
      </p:nvGrpSpPr>
      <p:grpSpPr>
        <a:xfrm>
          <a:off x="0" y="0"/>
          <a:ext cx="0" cy="0"/>
          <a:chOff x="0" y="0"/>
          <a:chExt cx="0" cy="0"/>
        </a:xfrm>
      </p:grpSpPr>
      <p:sp>
        <p:nvSpPr>
          <p:cNvPr id="595" name="Google Shape;595;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96" name="Google Shape;596;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7.jp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slidesgo.com/es/slidesgo-school/tips-para-presentaciones/como-modificar-una-grafica-en-nuestras-presentaciones" TargetMode="External"/><Relationship Id="rId4" Type="http://schemas.openxmlformats.org/officeDocument/2006/relationships/hyperlink" Target="https://docs.google.com/spreadsheets/d/1hRSB6NFbzAq2IrMXVKjmHm9by-JlHt0A52o7YEOqCuI/copy#gid=2029084211" TargetMode="External"/><Relationship Id="rId5"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5" Type="http://schemas.openxmlformats.org/officeDocument/2006/relationships/slide" Target="/ppt/slides/slide21.xml"/><Relationship Id="rId6" Type="http://schemas.openxmlformats.org/officeDocument/2006/relationships/slide" Target="/ppt/slides/slide20.xml"/><Relationship Id="rId7" Type="http://schemas.openxmlformats.org/officeDocument/2006/relationships/slide" Target="/ppt/slides/slide25.xml"/><Relationship Id="rId8" Type="http://schemas.openxmlformats.org/officeDocument/2006/relationships/slide" Target="/ppt/slides/slide27.xml"/><Relationship Id="rId11" Type="http://schemas.openxmlformats.org/officeDocument/2006/relationships/hyperlink" Target="https://bit.ly/3A1uf1Q" TargetMode="External"/><Relationship Id="rId10" Type="http://schemas.openxmlformats.org/officeDocument/2006/relationships/hyperlink" Target="https://slidesgo.com/es/slidesgo-school/tips-para-presentaciones/como-editar-las-diapositivas-maestras-en-nuestras-plantilla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videvo.net/?utm_source=slidesgo_template&amp;utm_medium=referral-link&amp;utm_campaign=sg_resources&amp;utm_content=videvo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www.freepik.com/free-photo/programming-background-with-person-working-with-codes-computer_38669454.htm/?utm_source=slidesgo_template&amp;utm_medium=referral-link&amp;utm_campaign=sg_resources&amp;utm_content=freepik" TargetMode="External"/><Relationship Id="rId4" Type="http://schemas.openxmlformats.org/officeDocument/2006/relationships/hyperlink" Target="https://www.freepik.com/free-photo/person-front-computer-working-html_36189971.htm/?utm_source=slidesgo_template&amp;utm_medium=referral-link&amp;utm_campaign=sg_resources&amp;utm_content=freepik" TargetMode="External"/><Relationship Id="rId9" Type="http://schemas.openxmlformats.org/officeDocument/2006/relationships/hyperlink" Target="https://www.freepik.com/free-photo/programming-background-with-person-working-with-codes-computer_38669430.htm/?utm_source=slidesgo_template&amp;utm_medium=referral-link&amp;utm_campaign=sg_resources&amp;utm_content=freepik" TargetMode="External"/><Relationship Id="rId5" Type="http://schemas.openxmlformats.org/officeDocument/2006/relationships/hyperlink" Target="https://www.freepik.com/free-photo/person-front-computer-working-html_36189960.htm/?utm_source=slidesgo_template&amp;utm_medium=referral-link&amp;utm_campaign=sg_resources&amp;utm_content=freepik" TargetMode="External"/><Relationship Id="rId6" Type="http://schemas.openxmlformats.org/officeDocument/2006/relationships/hyperlink" Target="https://www.freepik.com/free-photo/person-front-computer-working-html_36189968.htm/?utm_source=slidesgo_template&amp;utm_medium=referral-link&amp;utm_campaign=sg_resources&amp;utm_content=freepik" TargetMode="External"/><Relationship Id="rId7"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 Id="rId8" Type="http://schemas.openxmlformats.org/officeDocument/2006/relationships/hyperlink" Target="https://www.freepik.com/free-photo/programming-background-with-person-working-with-codes-computer_38669435.htm/?utm_source=slidesgo_template&amp;utm_medium=referral-link&amp;utm_campaign=sg_resources&amp;utm_content=freepik" TargetMode="External"/><Relationship Id="rId11" Type="http://schemas.openxmlformats.org/officeDocument/2006/relationships/hyperlink" Target="https://www.freepik.com/free-photo/portrait-young-woman-with-afro-dreadlocks-posing-outside_27830393.htm/?utm_source=slidesgo_template&amp;utm_medium=referral-link&amp;utm_campaign=sg_resources&amp;utm_content=freepik" TargetMode="External"/><Relationship Id="rId10" Type="http://schemas.openxmlformats.org/officeDocument/2006/relationships/hyperlink" Target="https://www.freepik.com/free-photo/programming-background-with-person-working-with-codes-computer_38669459.htm/?utm_source=slidesgo_template&amp;utm_medium=referral-link&amp;utm_campaign=sg_resources&amp;utm_content=freepik" TargetMode="External"/><Relationship Id="rId12" Type="http://schemas.openxmlformats.org/officeDocument/2006/relationships/hyperlink" Target="https://www.freepik.com/free-photo/asian-woman-posing-looking-camera_5192279.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hyperlink" Target="https://fonts.google.com/specimen/IBM+Plex+Mono" TargetMode="External"/><Relationship Id="rId4" Type="http://schemas.openxmlformats.org/officeDocument/2006/relationships/hyperlink" Target="https://fonts.google.com/specimen/Arimo"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2.png"/><Relationship Id="rId17" Type="http://schemas.openxmlformats.org/officeDocument/2006/relationships/image" Target="../media/image3.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2.jpg"/><Relationship Id="rId4" Type="http://schemas.openxmlformats.org/officeDocument/2006/relationships/image" Target="../media/image15.jpg"/><Relationship Id="rId5"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29"/>
          <p:cNvSpPr txBox="1"/>
          <p:nvPr>
            <p:ph type="ctrTitle"/>
          </p:nvPr>
        </p:nvSpPr>
        <p:spPr>
          <a:xfrm>
            <a:off x="655263" y="850175"/>
            <a:ext cx="6611100" cy="329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Portfolio con estilo de programación</a:t>
            </a:r>
            <a:endParaRPr/>
          </a:p>
        </p:txBody>
      </p:sp>
      <p:grpSp>
        <p:nvGrpSpPr>
          <p:cNvPr id="605" name="Google Shape;605;p29"/>
          <p:cNvGrpSpPr/>
          <p:nvPr/>
        </p:nvGrpSpPr>
        <p:grpSpPr>
          <a:xfrm>
            <a:off x="6679762" y="2633450"/>
            <a:ext cx="2011500" cy="1172100"/>
            <a:chOff x="9312437" y="1665650"/>
            <a:chExt cx="2011500" cy="1172100"/>
          </a:xfrm>
        </p:grpSpPr>
        <p:sp>
          <p:nvSpPr>
            <p:cNvPr id="606" name="Google Shape;606;p29"/>
            <p:cNvSpPr/>
            <p:nvPr/>
          </p:nvSpPr>
          <p:spPr>
            <a:xfrm>
              <a:off x="9312437" y="1665650"/>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07" name="Google Shape;607;p29"/>
            <p:cNvSpPr/>
            <p:nvPr/>
          </p:nvSpPr>
          <p:spPr>
            <a:xfrm>
              <a:off x="9681549" y="2534449"/>
              <a:ext cx="1461814" cy="151763"/>
            </a:xfrm>
            <a:custGeom>
              <a:rect b="b" l="l" r="r" t="t"/>
              <a:pathLst>
                <a:path extrusionOk="0" h="9668" w="93124">
                  <a:moveTo>
                    <a:pt x="0" y="9668"/>
                  </a:moveTo>
                  <a:cubicBezTo>
                    <a:pt x="1050" y="7219"/>
                    <a:pt x="2359" y="4877"/>
                    <a:pt x="3790" y="2629"/>
                  </a:cubicBezTo>
                  <a:cubicBezTo>
                    <a:pt x="4373" y="1712"/>
                    <a:pt x="5187" y="-575"/>
                    <a:pt x="5955" y="193"/>
                  </a:cubicBezTo>
                  <a:cubicBezTo>
                    <a:pt x="7096" y="1334"/>
                    <a:pt x="6622" y="3924"/>
                    <a:pt x="8121" y="4524"/>
                  </a:cubicBezTo>
                  <a:cubicBezTo>
                    <a:pt x="9312" y="5001"/>
                    <a:pt x="9882" y="1682"/>
                    <a:pt x="11099" y="2088"/>
                  </a:cubicBezTo>
                  <a:cubicBezTo>
                    <a:pt x="15838" y="3669"/>
                    <a:pt x="20584" y="5263"/>
                    <a:pt x="25176" y="7231"/>
                  </a:cubicBezTo>
                  <a:cubicBezTo>
                    <a:pt x="26608" y="7845"/>
                    <a:pt x="28346" y="5805"/>
                    <a:pt x="29778" y="6419"/>
                  </a:cubicBezTo>
                  <a:cubicBezTo>
                    <a:pt x="31818" y="7293"/>
                    <a:pt x="33527" y="9642"/>
                    <a:pt x="35733" y="9397"/>
                  </a:cubicBezTo>
                  <a:cubicBezTo>
                    <a:pt x="41121" y="8798"/>
                    <a:pt x="46716" y="9899"/>
                    <a:pt x="51976" y="8585"/>
                  </a:cubicBezTo>
                  <a:cubicBezTo>
                    <a:pt x="54443" y="7969"/>
                    <a:pt x="56201" y="5066"/>
                    <a:pt x="58744" y="5066"/>
                  </a:cubicBezTo>
                  <a:cubicBezTo>
                    <a:pt x="62115" y="5066"/>
                    <a:pt x="65144" y="8192"/>
                    <a:pt x="68489" y="7773"/>
                  </a:cubicBezTo>
                  <a:cubicBezTo>
                    <a:pt x="74175" y="7062"/>
                    <a:pt x="78267" y="1136"/>
                    <a:pt x="83920" y="193"/>
                  </a:cubicBezTo>
                  <a:cubicBezTo>
                    <a:pt x="87344" y="-378"/>
                    <a:pt x="89831" y="3967"/>
                    <a:pt x="93124" y="5066"/>
                  </a:cubicBezTo>
                </a:path>
              </a:pathLst>
            </a:custGeom>
            <a:noFill/>
            <a:ln cap="flat" cmpd="sng" w="9525">
              <a:solidFill>
                <a:schemeClr val="lt1"/>
              </a:solidFill>
              <a:prstDash val="solid"/>
              <a:round/>
              <a:headEnd len="med" w="med" type="none"/>
              <a:tailEnd len="med" w="med" type="none"/>
            </a:ln>
          </p:spPr>
        </p:sp>
        <p:cxnSp>
          <p:nvCxnSpPr>
            <p:cNvPr id="608" name="Google Shape;608;p29"/>
            <p:cNvCxnSpPr/>
            <p:nvPr/>
          </p:nvCxnSpPr>
          <p:spPr>
            <a:xfrm>
              <a:off x="9647699" y="2743600"/>
              <a:ext cx="1556700" cy="0"/>
            </a:xfrm>
            <a:prstGeom prst="straightConnector1">
              <a:avLst/>
            </a:prstGeom>
            <a:noFill/>
            <a:ln cap="flat" cmpd="sng" w="9525">
              <a:solidFill>
                <a:schemeClr val="dk2"/>
              </a:solidFill>
              <a:prstDash val="solid"/>
              <a:round/>
              <a:headEnd len="med" w="med" type="none"/>
              <a:tailEnd len="med" w="med" type="none"/>
            </a:ln>
          </p:spPr>
        </p:cxnSp>
        <p:cxnSp>
          <p:nvCxnSpPr>
            <p:cNvPr id="609" name="Google Shape;609;p29"/>
            <p:cNvCxnSpPr/>
            <p:nvPr/>
          </p:nvCxnSpPr>
          <p:spPr>
            <a:xfrm>
              <a:off x="9312437" y="1867459"/>
              <a:ext cx="2011500" cy="0"/>
            </a:xfrm>
            <a:prstGeom prst="straightConnector1">
              <a:avLst/>
            </a:prstGeom>
            <a:noFill/>
            <a:ln cap="flat" cmpd="sng" w="9525">
              <a:solidFill>
                <a:schemeClr val="accent2"/>
              </a:solidFill>
              <a:prstDash val="solid"/>
              <a:round/>
              <a:headEnd len="med" w="med" type="none"/>
              <a:tailEnd len="med" w="med" type="none"/>
            </a:ln>
          </p:spPr>
        </p:cxnSp>
        <p:sp>
          <p:nvSpPr>
            <p:cNvPr id="610" name="Google Shape;610;p29"/>
            <p:cNvSpPr/>
            <p:nvPr/>
          </p:nvSpPr>
          <p:spPr>
            <a:xfrm>
              <a:off x="9368075" y="1929625"/>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1" name="Google Shape;611;p29"/>
            <p:cNvSpPr/>
            <p:nvPr/>
          </p:nvSpPr>
          <p:spPr>
            <a:xfrm>
              <a:off x="9368075" y="197954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2" name="Google Shape;612;p29"/>
            <p:cNvSpPr/>
            <p:nvPr/>
          </p:nvSpPr>
          <p:spPr>
            <a:xfrm>
              <a:off x="9368075" y="202946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3" name="Google Shape;613;p29"/>
            <p:cNvSpPr/>
            <p:nvPr/>
          </p:nvSpPr>
          <p:spPr>
            <a:xfrm>
              <a:off x="9368075" y="207938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4" name="Google Shape;614;p29"/>
            <p:cNvSpPr/>
            <p:nvPr/>
          </p:nvSpPr>
          <p:spPr>
            <a:xfrm>
              <a:off x="9368075" y="212930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5" name="Google Shape;615;p29"/>
            <p:cNvSpPr/>
            <p:nvPr/>
          </p:nvSpPr>
          <p:spPr>
            <a:xfrm>
              <a:off x="9368075" y="217922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6" name="Google Shape;616;p29"/>
            <p:cNvSpPr/>
            <p:nvPr/>
          </p:nvSpPr>
          <p:spPr>
            <a:xfrm>
              <a:off x="9368075" y="222914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17" name="Google Shape;617;p29"/>
            <p:cNvSpPr/>
            <p:nvPr/>
          </p:nvSpPr>
          <p:spPr>
            <a:xfrm>
              <a:off x="9368075" y="2279050"/>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618" name="Google Shape;618;p29"/>
            <p:cNvGrpSpPr/>
            <p:nvPr/>
          </p:nvGrpSpPr>
          <p:grpSpPr>
            <a:xfrm>
              <a:off x="9368075" y="2460800"/>
              <a:ext cx="186600" cy="77700"/>
              <a:chOff x="9368075" y="2460800"/>
              <a:chExt cx="186600" cy="77700"/>
            </a:xfrm>
          </p:grpSpPr>
          <p:sp>
            <p:nvSpPr>
              <p:cNvPr id="619" name="Google Shape;619;p29"/>
              <p:cNvSpPr/>
              <p:nvPr/>
            </p:nvSpPr>
            <p:spPr>
              <a:xfrm>
                <a:off x="9368075" y="2460800"/>
                <a:ext cx="1866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20" name="Google Shape;620;p29"/>
              <p:cNvSpPr/>
              <p:nvPr/>
            </p:nvSpPr>
            <p:spPr>
              <a:xfrm>
                <a:off x="9368075" y="2512700"/>
                <a:ext cx="1866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621" name="Google Shape;621;p29"/>
            <p:cNvSpPr/>
            <p:nvPr/>
          </p:nvSpPr>
          <p:spPr>
            <a:xfrm>
              <a:off x="9368075" y="2328974"/>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22" name="Google Shape;622;p29"/>
            <p:cNvSpPr/>
            <p:nvPr/>
          </p:nvSpPr>
          <p:spPr>
            <a:xfrm>
              <a:off x="9368075" y="2378898"/>
              <a:ext cx="9462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623" name="Google Shape;623;p29"/>
          <p:cNvSpPr txBox="1"/>
          <p:nvPr>
            <p:ph idx="1" type="subTitle"/>
          </p:nvPr>
        </p:nvSpPr>
        <p:spPr>
          <a:xfrm>
            <a:off x="4806262" y="3837503"/>
            <a:ext cx="2760000" cy="76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Aquí comienza tu presentación</a:t>
            </a:r>
            <a:endParaRPr/>
          </a:p>
        </p:txBody>
      </p:sp>
      <p:sp>
        <p:nvSpPr>
          <p:cNvPr id="624" name="Google Shape;624;p29"/>
          <p:cNvSpPr/>
          <p:nvPr/>
        </p:nvSpPr>
        <p:spPr>
          <a:xfrm>
            <a:off x="4806262" y="3627552"/>
            <a:ext cx="27612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r">
              <a:spcBef>
                <a:spcPts val="0"/>
              </a:spcBef>
              <a:spcAft>
                <a:spcPts val="0"/>
              </a:spcAft>
              <a:buNone/>
            </a:pPr>
            <a:r>
              <a:t/>
            </a:r>
            <a:endParaRPr>
              <a:latin typeface="Arimo"/>
              <a:ea typeface="Arimo"/>
              <a:cs typeface="Arimo"/>
              <a:sym typeface="Arimo"/>
            </a:endParaRPr>
          </a:p>
        </p:txBody>
      </p:sp>
      <p:sp>
        <p:nvSpPr>
          <p:cNvPr id="625" name="Google Shape;625;p29"/>
          <p:cNvSpPr/>
          <p:nvPr/>
        </p:nvSpPr>
        <p:spPr>
          <a:xfrm>
            <a:off x="655250" y="639275"/>
            <a:ext cx="6611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6" name="Shape 786"/>
        <p:cNvGrpSpPr/>
        <p:nvPr/>
      </p:nvGrpSpPr>
      <p:grpSpPr>
        <a:xfrm>
          <a:off x="0" y="0"/>
          <a:ext cx="0" cy="0"/>
          <a:chOff x="0" y="0"/>
          <a:chExt cx="0" cy="0"/>
        </a:xfrm>
      </p:grpSpPr>
      <p:sp>
        <p:nvSpPr>
          <p:cNvPr id="787" name="Google Shape;787;p38"/>
          <p:cNvSpPr txBox="1"/>
          <p:nvPr>
            <p:ph type="title"/>
          </p:nvPr>
        </p:nvSpPr>
        <p:spPr>
          <a:xfrm>
            <a:off x="713225" y="495045"/>
            <a:ext cx="4490700" cy="10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Mis mejores trabajos</a:t>
            </a:r>
            <a:endParaRPr/>
          </a:p>
        </p:txBody>
      </p:sp>
      <p:sp>
        <p:nvSpPr>
          <p:cNvPr id="788" name="Google Shape;788;p38"/>
          <p:cNvSpPr txBox="1"/>
          <p:nvPr>
            <p:ph idx="1" type="subTitle"/>
          </p:nvPr>
        </p:nvSpPr>
        <p:spPr>
          <a:xfrm>
            <a:off x="713225" y="1554776"/>
            <a:ext cx="4490700" cy="9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Aquí encontrarás una colección que refleja mi dedicación a realizar proyectos impactantes y bien ejecutados. Cada elemento encarna un compromiso con la excelencia, combinando una hábil ejecución con un enfoque en el detalle</a:t>
            </a:r>
            <a:endParaRPr/>
          </a:p>
        </p:txBody>
      </p:sp>
      <p:pic>
        <p:nvPicPr>
          <p:cNvPr id="789" name="Google Shape;789;p38"/>
          <p:cNvPicPr preferRelativeResize="0"/>
          <p:nvPr>
            <p:ph idx="2" type="pic"/>
          </p:nvPr>
        </p:nvPicPr>
        <p:blipFill rotWithShape="1">
          <a:blip r:embed="rId3">
            <a:alphaModFix/>
          </a:blip>
          <a:srcRect b="6920" l="0" r="0" t="10693"/>
          <a:stretch/>
        </p:blipFill>
        <p:spPr>
          <a:xfrm>
            <a:off x="713225" y="2531675"/>
            <a:ext cx="4466176" cy="2069699"/>
          </a:xfrm>
          <a:prstGeom prst="rect">
            <a:avLst/>
          </a:prstGeom>
        </p:spPr>
      </p:pic>
      <p:pic>
        <p:nvPicPr>
          <p:cNvPr id="790" name="Google Shape;790;p38"/>
          <p:cNvPicPr preferRelativeResize="0"/>
          <p:nvPr>
            <p:ph idx="3" type="pic"/>
          </p:nvPr>
        </p:nvPicPr>
        <p:blipFill rotWithShape="1">
          <a:blip r:embed="rId4">
            <a:alphaModFix/>
          </a:blip>
          <a:srcRect b="0" l="26504" r="22651" t="0"/>
          <a:stretch/>
        </p:blipFill>
        <p:spPr>
          <a:xfrm>
            <a:off x="5333762" y="542150"/>
            <a:ext cx="3097011" cy="405921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pic>
        <p:nvPicPr>
          <p:cNvPr id="795" name="Google Shape;795;p39"/>
          <p:cNvPicPr preferRelativeResize="0"/>
          <p:nvPr>
            <p:ph idx="2" type="pic"/>
          </p:nvPr>
        </p:nvPicPr>
        <p:blipFill rotWithShape="1">
          <a:blip r:embed="rId3">
            <a:alphaModFix/>
          </a:blip>
          <a:srcRect b="7677" l="0" r="0" t="7669"/>
          <a:stretch/>
        </p:blipFill>
        <p:spPr>
          <a:xfrm>
            <a:off x="0" y="-14875"/>
            <a:ext cx="9144000" cy="5158498"/>
          </a:xfrm>
          <a:prstGeom prst="rect">
            <a:avLst/>
          </a:prstGeom>
        </p:spPr>
      </p:pic>
      <p:sp>
        <p:nvSpPr>
          <p:cNvPr id="796" name="Google Shape;796;p39"/>
          <p:cNvSpPr txBox="1"/>
          <p:nvPr>
            <p:ph type="title"/>
          </p:nvPr>
        </p:nvSpPr>
        <p:spPr>
          <a:xfrm>
            <a:off x="713225" y="4108475"/>
            <a:ext cx="7717500" cy="47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"La creatividad es la clave para liberar tu potencial"</a:t>
            </a:r>
            <a:endParaRPr/>
          </a:p>
        </p:txBody>
      </p:sp>
      <p:grpSp>
        <p:nvGrpSpPr>
          <p:cNvPr id="797" name="Google Shape;797;p39"/>
          <p:cNvGrpSpPr/>
          <p:nvPr/>
        </p:nvGrpSpPr>
        <p:grpSpPr>
          <a:xfrm>
            <a:off x="8039675" y="487875"/>
            <a:ext cx="683700" cy="1137000"/>
            <a:chOff x="-1144200" y="2928625"/>
            <a:chExt cx="683700" cy="1137000"/>
          </a:xfrm>
        </p:grpSpPr>
        <p:sp>
          <p:nvSpPr>
            <p:cNvPr id="798" name="Google Shape;798;p39"/>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99" name="Google Shape;799;p39"/>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00" name="Google Shape;800;p39"/>
            <p:cNvGrpSpPr/>
            <p:nvPr/>
          </p:nvGrpSpPr>
          <p:grpSpPr>
            <a:xfrm>
              <a:off x="-1080750" y="3107500"/>
              <a:ext cx="556800" cy="752050"/>
              <a:chOff x="-1080750" y="3107500"/>
              <a:chExt cx="556800" cy="752050"/>
            </a:xfrm>
          </p:grpSpPr>
          <p:sp>
            <p:nvSpPr>
              <p:cNvPr id="801" name="Google Shape;801;p39"/>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2" name="Google Shape;802;p39"/>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3" name="Google Shape;803;p39"/>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4" name="Google Shape;804;p39"/>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5" name="Google Shape;805;p39"/>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6" name="Google Shape;806;p39"/>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7" name="Google Shape;807;p39"/>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8" name="Google Shape;808;p39"/>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09" name="Google Shape;809;p39"/>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0" name="Google Shape;810;p39"/>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1" name="Google Shape;811;p39"/>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2" name="Google Shape;812;p39"/>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3" name="Google Shape;813;p39"/>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4" name="Google Shape;814;p39"/>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5" name="Google Shape;815;p39"/>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816" name="Google Shape;816;p39"/>
          <p:cNvGrpSpPr/>
          <p:nvPr/>
        </p:nvGrpSpPr>
        <p:grpSpPr>
          <a:xfrm>
            <a:off x="6711887" y="1842488"/>
            <a:ext cx="2011500" cy="1172100"/>
            <a:chOff x="8820137" y="2932088"/>
            <a:chExt cx="2011500" cy="1172100"/>
          </a:xfrm>
        </p:grpSpPr>
        <p:sp>
          <p:nvSpPr>
            <p:cNvPr id="817" name="Google Shape;817;p39"/>
            <p:cNvSpPr/>
            <p:nvPr/>
          </p:nvSpPr>
          <p:spPr>
            <a:xfrm>
              <a:off x="8820137" y="2932088"/>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8" name="Google Shape;818;p39"/>
            <p:cNvSpPr/>
            <p:nvPr/>
          </p:nvSpPr>
          <p:spPr>
            <a:xfrm>
              <a:off x="887577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19" name="Google Shape;819;p39"/>
            <p:cNvSpPr/>
            <p:nvPr/>
          </p:nvSpPr>
          <p:spPr>
            <a:xfrm>
              <a:off x="992042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20" name="Google Shape;820;p39"/>
            <p:cNvSpPr/>
            <p:nvPr/>
          </p:nvSpPr>
          <p:spPr>
            <a:xfrm>
              <a:off x="9679160" y="3817650"/>
              <a:ext cx="705414" cy="151763"/>
            </a:xfrm>
            <a:custGeom>
              <a:rect b="b" l="l" r="r" t="t"/>
              <a:pathLst>
                <a:path extrusionOk="0" h="9668" w="93124">
                  <a:moveTo>
                    <a:pt x="0" y="9668"/>
                  </a:moveTo>
                  <a:cubicBezTo>
                    <a:pt x="1050" y="7219"/>
                    <a:pt x="2359" y="4877"/>
                    <a:pt x="3790" y="2629"/>
                  </a:cubicBezTo>
                  <a:cubicBezTo>
                    <a:pt x="4373" y="1712"/>
                    <a:pt x="5187" y="-575"/>
                    <a:pt x="5955" y="193"/>
                  </a:cubicBezTo>
                  <a:cubicBezTo>
                    <a:pt x="7096" y="1334"/>
                    <a:pt x="6622" y="3924"/>
                    <a:pt x="8121" y="4524"/>
                  </a:cubicBezTo>
                  <a:cubicBezTo>
                    <a:pt x="9312" y="5001"/>
                    <a:pt x="9882" y="1682"/>
                    <a:pt x="11099" y="2088"/>
                  </a:cubicBezTo>
                  <a:cubicBezTo>
                    <a:pt x="15838" y="3669"/>
                    <a:pt x="20584" y="5263"/>
                    <a:pt x="25176" y="7231"/>
                  </a:cubicBezTo>
                  <a:cubicBezTo>
                    <a:pt x="26608" y="7845"/>
                    <a:pt x="28346" y="5805"/>
                    <a:pt x="29778" y="6419"/>
                  </a:cubicBezTo>
                  <a:cubicBezTo>
                    <a:pt x="31818" y="7293"/>
                    <a:pt x="33527" y="9642"/>
                    <a:pt x="35733" y="9397"/>
                  </a:cubicBezTo>
                  <a:cubicBezTo>
                    <a:pt x="41121" y="8798"/>
                    <a:pt x="46716" y="9899"/>
                    <a:pt x="51976" y="8585"/>
                  </a:cubicBezTo>
                  <a:cubicBezTo>
                    <a:pt x="54443" y="7969"/>
                    <a:pt x="56201" y="5066"/>
                    <a:pt x="58744" y="5066"/>
                  </a:cubicBezTo>
                  <a:cubicBezTo>
                    <a:pt x="62115" y="5066"/>
                    <a:pt x="65144" y="8192"/>
                    <a:pt x="68489" y="7773"/>
                  </a:cubicBezTo>
                  <a:cubicBezTo>
                    <a:pt x="74175" y="7062"/>
                    <a:pt x="78267" y="1136"/>
                    <a:pt x="83920" y="193"/>
                  </a:cubicBezTo>
                  <a:cubicBezTo>
                    <a:pt x="87344" y="-378"/>
                    <a:pt x="89831" y="3967"/>
                    <a:pt x="93124" y="5066"/>
                  </a:cubicBezTo>
                </a:path>
              </a:pathLst>
            </a:custGeom>
            <a:noFill/>
            <a:ln cap="flat" cmpd="sng" w="9525">
              <a:solidFill>
                <a:schemeClr val="lt1"/>
              </a:solidFill>
              <a:prstDash val="solid"/>
              <a:round/>
              <a:headEnd len="med" w="med" type="none"/>
              <a:tailEnd len="med" w="med" type="none"/>
            </a:ln>
          </p:spPr>
        </p:sp>
        <p:cxnSp>
          <p:nvCxnSpPr>
            <p:cNvPr id="821" name="Google Shape;821;p39"/>
            <p:cNvCxnSpPr/>
            <p:nvPr/>
          </p:nvCxnSpPr>
          <p:spPr>
            <a:xfrm>
              <a:off x="9662825" y="4026800"/>
              <a:ext cx="751200" cy="0"/>
            </a:xfrm>
            <a:prstGeom prst="straightConnector1">
              <a:avLst/>
            </a:prstGeom>
            <a:noFill/>
            <a:ln cap="flat" cmpd="sng" w="9525">
              <a:solidFill>
                <a:schemeClr val="accent2"/>
              </a:solidFill>
              <a:prstDash val="solid"/>
              <a:round/>
              <a:headEnd len="med" w="med" type="none"/>
              <a:tailEnd len="med" w="med" type="none"/>
            </a:ln>
          </p:spPr>
        </p:cxnSp>
        <p:cxnSp>
          <p:nvCxnSpPr>
            <p:cNvPr id="822" name="Google Shape;822;p39"/>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nvGrpSpPr>
            <p:cNvPr id="823" name="Google Shape;823;p39"/>
            <p:cNvGrpSpPr/>
            <p:nvPr/>
          </p:nvGrpSpPr>
          <p:grpSpPr>
            <a:xfrm>
              <a:off x="8957525" y="3212556"/>
              <a:ext cx="705300" cy="190728"/>
              <a:chOff x="8875775" y="3196075"/>
              <a:chExt cx="705300" cy="125628"/>
            </a:xfrm>
          </p:grpSpPr>
          <p:sp>
            <p:nvSpPr>
              <p:cNvPr id="824" name="Google Shape;824;p39"/>
              <p:cNvSpPr/>
              <p:nvPr/>
            </p:nvSpPr>
            <p:spPr>
              <a:xfrm>
                <a:off x="8875775"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25" name="Google Shape;825;p39"/>
              <p:cNvSpPr/>
              <p:nvPr/>
            </p:nvSpPr>
            <p:spPr>
              <a:xfrm>
                <a:off x="8875775"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26" name="Google Shape;826;p39"/>
              <p:cNvSpPr/>
              <p:nvPr/>
            </p:nvSpPr>
            <p:spPr>
              <a:xfrm>
                <a:off x="8875775"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827" name="Google Shape;827;p39"/>
            <p:cNvSpPr/>
            <p:nvPr/>
          </p:nvSpPr>
          <p:spPr>
            <a:xfrm>
              <a:off x="8875775" y="354550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28" name="Google Shape;828;p39"/>
            <p:cNvGrpSpPr/>
            <p:nvPr/>
          </p:nvGrpSpPr>
          <p:grpSpPr>
            <a:xfrm>
              <a:off x="8875775" y="3727238"/>
              <a:ext cx="698400" cy="77700"/>
              <a:chOff x="9368075" y="2460800"/>
              <a:chExt cx="698400" cy="77700"/>
            </a:xfrm>
          </p:grpSpPr>
          <p:sp>
            <p:nvSpPr>
              <p:cNvPr id="829" name="Google Shape;829;p39"/>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30" name="Google Shape;830;p39"/>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831" name="Google Shape;831;p39"/>
            <p:cNvSpPr/>
            <p:nvPr/>
          </p:nvSpPr>
          <p:spPr>
            <a:xfrm>
              <a:off x="8875775" y="3595415"/>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32" name="Google Shape;832;p39"/>
            <p:cNvSpPr/>
            <p:nvPr/>
          </p:nvSpPr>
          <p:spPr>
            <a:xfrm>
              <a:off x="8875775" y="364533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33" name="Google Shape;833;p39"/>
            <p:cNvGrpSpPr/>
            <p:nvPr/>
          </p:nvGrpSpPr>
          <p:grpSpPr>
            <a:xfrm>
              <a:off x="10002175" y="3212556"/>
              <a:ext cx="705300" cy="190728"/>
              <a:chOff x="10065000" y="3196075"/>
              <a:chExt cx="705300" cy="125628"/>
            </a:xfrm>
          </p:grpSpPr>
          <p:sp>
            <p:nvSpPr>
              <p:cNvPr id="834" name="Google Shape;834;p39"/>
              <p:cNvSpPr/>
              <p:nvPr/>
            </p:nvSpPr>
            <p:spPr>
              <a:xfrm>
                <a:off x="10065000"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35" name="Google Shape;835;p39"/>
              <p:cNvSpPr/>
              <p:nvPr/>
            </p:nvSpPr>
            <p:spPr>
              <a:xfrm>
                <a:off x="10065000"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36" name="Google Shape;836;p39"/>
              <p:cNvSpPr/>
              <p:nvPr/>
            </p:nvSpPr>
            <p:spPr>
              <a:xfrm>
                <a:off x="10065000"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40"/>
          <p:cNvSpPr txBox="1"/>
          <p:nvPr>
            <p:ph idx="4" type="subTitle"/>
          </p:nvPr>
        </p:nvSpPr>
        <p:spPr>
          <a:xfrm>
            <a:off x="1285435" y="3020575"/>
            <a:ext cx="7145400" cy="48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Proyecto 2</a:t>
            </a:r>
            <a:endParaRPr/>
          </a:p>
        </p:txBody>
      </p:sp>
      <p:sp>
        <p:nvSpPr>
          <p:cNvPr id="842" name="Google Shape;842;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Proyectos previos</a:t>
            </a:r>
            <a:endParaRPr/>
          </a:p>
        </p:txBody>
      </p:sp>
      <p:sp>
        <p:nvSpPr>
          <p:cNvPr id="843" name="Google Shape;843;p40"/>
          <p:cNvSpPr txBox="1"/>
          <p:nvPr>
            <p:ph idx="1" type="subTitle"/>
          </p:nvPr>
        </p:nvSpPr>
        <p:spPr>
          <a:xfrm>
            <a:off x="1285425" y="3452175"/>
            <a:ext cx="7145400" cy="80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este muestrario de proyectos anteriores, profundiza en otro ejemplo que subraya mi versatilidad y compromiso con la excelencia. Desde el concepto hasta la finalización, sé testigo de cómo sorteé las complejidades y contribuí al éxito de esta iniciativa en [sector/campo]"</a:t>
            </a:r>
            <a:endParaRPr/>
          </a:p>
        </p:txBody>
      </p:sp>
      <p:sp>
        <p:nvSpPr>
          <p:cNvPr id="844" name="Google Shape;844;p40"/>
          <p:cNvSpPr txBox="1"/>
          <p:nvPr>
            <p:ph idx="2" type="subTitle"/>
          </p:nvPr>
        </p:nvSpPr>
        <p:spPr>
          <a:xfrm>
            <a:off x="1285425" y="1787325"/>
            <a:ext cx="7145400" cy="80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"Explora los detalles de uno de mis proyectos anteriores, testimonio de mi capacidad para afrontar retos y obtener resultados. Este proyecto refleja mi enfoque de [sector/campo] y pone de relieve las diversas habilidades aplicadas para garantizar resultados satisfactorios"</a:t>
            </a:r>
            <a:endParaRPr/>
          </a:p>
        </p:txBody>
      </p:sp>
      <p:sp>
        <p:nvSpPr>
          <p:cNvPr id="845" name="Google Shape;845;p40"/>
          <p:cNvSpPr txBox="1"/>
          <p:nvPr>
            <p:ph idx="3" type="subTitle"/>
          </p:nvPr>
        </p:nvSpPr>
        <p:spPr>
          <a:xfrm>
            <a:off x="1285488" y="1355725"/>
            <a:ext cx="7145400" cy="48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Proyecto 1</a:t>
            </a:r>
            <a:endParaRPr/>
          </a:p>
        </p:txBody>
      </p:sp>
      <p:sp>
        <p:nvSpPr>
          <p:cNvPr id="846" name="Google Shape;846;p40"/>
          <p:cNvSpPr/>
          <p:nvPr/>
        </p:nvSpPr>
        <p:spPr>
          <a:xfrm>
            <a:off x="745075" y="1500650"/>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47" name="Google Shape;847;p40"/>
          <p:cNvSpPr/>
          <p:nvPr/>
        </p:nvSpPr>
        <p:spPr>
          <a:xfrm>
            <a:off x="745075" y="314522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48" name="Google Shape;848;p40"/>
          <p:cNvGrpSpPr/>
          <p:nvPr/>
        </p:nvGrpSpPr>
        <p:grpSpPr>
          <a:xfrm>
            <a:off x="818006" y="1584183"/>
            <a:ext cx="339253" cy="318042"/>
            <a:chOff x="4456875" y="2635825"/>
            <a:chExt cx="481825" cy="451700"/>
          </a:xfrm>
        </p:grpSpPr>
        <p:sp>
          <p:nvSpPr>
            <p:cNvPr id="849" name="Google Shape;849;p4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 name="Google Shape;850;p4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 name="Google Shape;851;p4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 name="Google Shape;852;p4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 name="Google Shape;853;p4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 name="Google Shape;854;p4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5" name="Google Shape;855;p40"/>
          <p:cNvGrpSpPr/>
          <p:nvPr/>
        </p:nvGrpSpPr>
        <p:grpSpPr>
          <a:xfrm>
            <a:off x="818005" y="3228758"/>
            <a:ext cx="339253" cy="318042"/>
            <a:chOff x="5049725" y="2635825"/>
            <a:chExt cx="481825" cy="451700"/>
          </a:xfrm>
        </p:grpSpPr>
        <p:sp>
          <p:nvSpPr>
            <p:cNvPr id="856" name="Google Shape;856;p4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 name="Google Shape;857;p4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 name="Google Shape;858;p4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p41"/>
          <p:cNvSpPr txBox="1"/>
          <p:nvPr>
            <p:ph idx="6" type="subTitle"/>
          </p:nvPr>
        </p:nvSpPr>
        <p:spPr>
          <a:xfrm>
            <a:off x="1205100" y="3058131"/>
            <a:ext cx="3262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Empresario </a:t>
            </a:r>
            <a:r>
              <a:rPr lang="es"/>
              <a:t>3</a:t>
            </a:r>
            <a:endParaRPr/>
          </a:p>
        </p:txBody>
      </p:sp>
      <p:sp>
        <p:nvSpPr>
          <p:cNvPr id="864" name="Google Shape;864;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Lo que opinan de mi trabajo</a:t>
            </a:r>
            <a:endParaRPr/>
          </a:p>
        </p:txBody>
      </p:sp>
      <p:sp>
        <p:nvSpPr>
          <p:cNvPr id="865" name="Google Shape;865;p41"/>
          <p:cNvSpPr txBox="1"/>
          <p:nvPr>
            <p:ph idx="1" type="subTitle"/>
          </p:nvPr>
        </p:nvSpPr>
        <p:spPr>
          <a:xfrm>
            <a:off x="1205101" y="1625632"/>
            <a:ext cx="3262500" cy="11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"Me ha impresionado la calidad, la atención al detalle y el enfoque creativo que aporta a cada proyecto que ha realizado"</a:t>
            </a:r>
            <a:endParaRPr/>
          </a:p>
        </p:txBody>
      </p:sp>
      <p:sp>
        <p:nvSpPr>
          <p:cNvPr id="866" name="Google Shape;866;p41"/>
          <p:cNvSpPr txBox="1"/>
          <p:nvPr>
            <p:ph idx="2" type="subTitle"/>
          </p:nvPr>
        </p:nvSpPr>
        <p:spPr>
          <a:xfrm>
            <a:off x="5168279" y="1625624"/>
            <a:ext cx="3262500" cy="11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dedicación de esta persona contribuyó significativamente al éxito del proyecto. Su creatividad y capacidad para cumplir plazos ajustados la diferencian"</a:t>
            </a:r>
            <a:endParaRPr/>
          </a:p>
        </p:txBody>
      </p:sp>
      <p:sp>
        <p:nvSpPr>
          <p:cNvPr id="867" name="Google Shape;867;p41"/>
          <p:cNvSpPr txBox="1"/>
          <p:nvPr>
            <p:ph idx="3" type="subTitle"/>
          </p:nvPr>
        </p:nvSpPr>
        <p:spPr>
          <a:xfrm>
            <a:off x="1205101" y="3362600"/>
            <a:ext cx="3262500" cy="11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"Esta persona tiene un gran conocimiento técnico para desarrollar estrategias de éxito. Muy recomendable para cualquier tipo de proyecto o tarea"</a:t>
            </a:r>
            <a:endParaRPr/>
          </a:p>
        </p:txBody>
      </p:sp>
      <p:sp>
        <p:nvSpPr>
          <p:cNvPr id="868" name="Google Shape;868;p41"/>
          <p:cNvSpPr txBox="1"/>
          <p:nvPr>
            <p:ph idx="4" type="subTitle"/>
          </p:nvPr>
        </p:nvSpPr>
        <p:spPr>
          <a:xfrm>
            <a:off x="5168278" y="3362598"/>
            <a:ext cx="3262500" cy="11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"Trabajar con esta persona ha sido muy provechoso. Su fuerte ética de trabajo y sus cualidades de liderazgo son decisivas para el éxito del proyecto, combinando una aguda comprensión del panorama general"</a:t>
            </a:r>
            <a:endParaRPr/>
          </a:p>
        </p:txBody>
      </p:sp>
      <p:sp>
        <p:nvSpPr>
          <p:cNvPr id="869" name="Google Shape;869;p41"/>
          <p:cNvSpPr txBox="1"/>
          <p:nvPr>
            <p:ph idx="5" type="subTitle"/>
          </p:nvPr>
        </p:nvSpPr>
        <p:spPr>
          <a:xfrm>
            <a:off x="1205100" y="1321079"/>
            <a:ext cx="3262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Empresario </a:t>
            </a:r>
            <a:r>
              <a:rPr lang="es"/>
              <a:t>1</a:t>
            </a:r>
            <a:endParaRPr/>
          </a:p>
        </p:txBody>
      </p:sp>
      <p:sp>
        <p:nvSpPr>
          <p:cNvPr id="870" name="Google Shape;870;p41"/>
          <p:cNvSpPr txBox="1"/>
          <p:nvPr>
            <p:ph idx="7" type="subTitle"/>
          </p:nvPr>
        </p:nvSpPr>
        <p:spPr>
          <a:xfrm>
            <a:off x="5168249" y="1321075"/>
            <a:ext cx="3262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Empresario </a:t>
            </a:r>
            <a:r>
              <a:rPr lang="es"/>
              <a:t>2</a:t>
            </a:r>
            <a:endParaRPr/>
          </a:p>
        </p:txBody>
      </p:sp>
      <p:sp>
        <p:nvSpPr>
          <p:cNvPr id="871" name="Google Shape;871;p41"/>
          <p:cNvSpPr txBox="1"/>
          <p:nvPr>
            <p:ph idx="8" type="subTitle"/>
          </p:nvPr>
        </p:nvSpPr>
        <p:spPr>
          <a:xfrm>
            <a:off x="5168249" y="3058124"/>
            <a:ext cx="3262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Empresario </a:t>
            </a:r>
            <a:r>
              <a:rPr lang="es"/>
              <a:t>4</a:t>
            </a:r>
            <a:endParaRPr/>
          </a:p>
        </p:txBody>
      </p:sp>
      <p:sp>
        <p:nvSpPr>
          <p:cNvPr id="872" name="Google Shape;872;p41"/>
          <p:cNvSpPr/>
          <p:nvPr/>
        </p:nvSpPr>
        <p:spPr>
          <a:xfrm>
            <a:off x="720000" y="132107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73" name="Google Shape;873;p41"/>
          <p:cNvSpPr/>
          <p:nvPr/>
        </p:nvSpPr>
        <p:spPr>
          <a:xfrm>
            <a:off x="720000" y="305812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74" name="Google Shape;874;p41"/>
          <p:cNvSpPr/>
          <p:nvPr/>
        </p:nvSpPr>
        <p:spPr>
          <a:xfrm>
            <a:off x="4683150" y="132107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875" name="Google Shape;875;p41"/>
          <p:cNvSpPr/>
          <p:nvPr/>
        </p:nvSpPr>
        <p:spPr>
          <a:xfrm>
            <a:off x="4683150" y="3058125"/>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876" name="Google Shape;876;p41"/>
          <p:cNvGrpSpPr/>
          <p:nvPr/>
        </p:nvGrpSpPr>
        <p:grpSpPr>
          <a:xfrm>
            <a:off x="783937" y="1385021"/>
            <a:ext cx="357226" cy="357226"/>
            <a:chOff x="-55987225" y="3198925"/>
            <a:chExt cx="317450" cy="317450"/>
          </a:xfrm>
        </p:grpSpPr>
        <p:sp>
          <p:nvSpPr>
            <p:cNvPr id="877" name="Google Shape;877;p4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41"/>
          <p:cNvGrpSpPr/>
          <p:nvPr/>
        </p:nvGrpSpPr>
        <p:grpSpPr>
          <a:xfrm>
            <a:off x="784396" y="3121199"/>
            <a:ext cx="356326" cy="358971"/>
            <a:chOff x="-54026025" y="3192625"/>
            <a:chExt cx="316650" cy="319000"/>
          </a:xfrm>
        </p:grpSpPr>
        <p:sp>
          <p:nvSpPr>
            <p:cNvPr id="882" name="Google Shape;882;p4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41"/>
          <p:cNvGrpSpPr/>
          <p:nvPr/>
        </p:nvGrpSpPr>
        <p:grpSpPr>
          <a:xfrm>
            <a:off x="4746645" y="3122534"/>
            <a:ext cx="358099" cy="356326"/>
            <a:chOff x="-55202750" y="3198925"/>
            <a:chExt cx="318225" cy="316650"/>
          </a:xfrm>
        </p:grpSpPr>
        <p:sp>
          <p:nvSpPr>
            <p:cNvPr id="891" name="Google Shape;891;p4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41"/>
          <p:cNvGrpSpPr/>
          <p:nvPr/>
        </p:nvGrpSpPr>
        <p:grpSpPr>
          <a:xfrm>
            <a:off x="4763929" y="1384254"/>
            <a:ext cx="323524" cy="358774"/>
            <a:chOff x="-57162350" y="3982000"/>
            <a:chExt cx="287500" cy="318825"/>
          </a:xfrm>
        </p:grpSpPr>
        <p:sp>
          <p:nvSpPr>
            <p:cNvPr id="894" name="Google Shape;894;p4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Mis aptitudes y competencias</a:t>
            </a:r>
            <a:endParaRPr/>
          </a:p>
        </p:txBody>
      </p:sp>
      <p:sp>
        <p:nvSpPr>
          <p:cNvPr id="907" name="Google Shape;907;p42"/>
          <p:cNvSpPr txBox="1"/>
          <p:nvPr>
            <p:ph idx="1" type="subTitle"/>
          </p:nvPr>
        </p:nvSpPr>
        <p:spPr>
          <a:xfrm>
            <a:off x="712900" y="1647487"/>
            <a:ext cx="23745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"Poseo habilidades de liderazgo que he ido desarrollando a través de funciones anteriores en las que fui responsable de los equipos"</a:t>
            </a:r>
            <a:endParaRPr/>
          </a:p>
        </p:txBody>
      </p:sp>
      <p:sp>
        <p:nvSpPr>
          <p:cNvPr id="908" name="Google Shape;908;p42"/>
          <p:cNvSpPr txBox="1"/>
          <p:nvPr>
            <p:ph idx="2" type="subTitle"/>
          </p:nvPr>
        </p:nvSpPr>
        <p:spPr>
          <a:xfrm>
            <a:off x="3328097" y="1647497"/>
            <a:ext cx="24807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 capacidad para resolver problemas me ha permitido resolver cuestiones difíciles en el pasado utilizando soluciones creativas e innovadoras"</a:t>
            </a:r>
            <a:endParaRPr/>
          </a:p>
        </p:txBody>
      </p:sp>
      <p:sp>
        <p:nvSpPr>
          <p:cNvPr id="909" name="Google Shape;909;p42"/>
          <p:cNvSpPr txBox="1"/>
          <p:nvPr>
            <p:ph idx="3" type="subTitle"/>
          </p:nvPr>
        </p:nvSpPr>
        <p:spPr>
          <a:xfrm>
            <a:off x="712900" y="3482035"/>
            <a:ext cx="23745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 proactividad me permite planificar con antelación y priorizar las tareas en función de los objetivos y de los distintos plazos establecidos"</a:t>
            </a:r>
            <a:endParaRPr/>
          </a:p>
        </p:txBody>
      </p:sp>
      <p:sp>
        <p:nvSpPr>
          <p:cNvPr id="910" name="Google Shape;910;p42"/>
          <p:cNvSpPr txBox="1"/>
          <p:nvPr>
            <p:ph idx="4" type="subTitle"/>
          </p:nvPr>
        </p:nvSpPr>
        <p:spPr>
          <a:xfrm>
            <a:off x="3328101" y="3482036"/>
            <a:ext cx="24807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"Poseo conocimientos en varias áreas técnicas que apoyan mi ambición en mi campo"</a:t>
            </a:r>
            <a:endParaRPr/>
          </a:p>
        </p:txBody>
      </p:sp>
      <p:sp>
        <p:nvSpPr>
          <p:cNvPr id="911" name="Google Shape;911;p42"/>
          <p:cNvSpPr txBox="1"/>
          <p:nvPr>
            <p:ph idx="7" type="subTitle"/>
          </p:nvPr>
        </p:nvSpPr>
        <p:spPr>
          <a:xfrm>
            <a:off x="712900" y="1333775"/>
            <a:ext cx="23745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Liderazgo</a:t>
            </a:r>
            <a:endParaRPr/>
          </a:p>
        </p:txBody>
      </p:sp>
      <p:sp>
        <p:nvSpPr>
          <p:cNvPr id="912" name="Google Shape;912;p42"/>
          <p:cNvSpPr txBox="1"/>
          <p:nvPr>
            <p:ph idx="8" type="subTitle"/>
          </p:nvPr>
        </p:nvSpPr>
        <p:spPr>
          <a:xfrm>
            <a:off x="3328096" y="1333775"/>
            <a:ext cx="24783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Mente fría</a:t>
            </a:r>
            <a:endParaRPr/>
          </a:p>
        </p:txBody>
      </p:sp>
      <p:sp>
        <p:nvSpPr>
          <p:cNvPr id="913" name="Google Shape;913;p42"/>
          <p:cNvSpPr txBox="1"/>
          <p:nvPr>
            <p:ph idx="9" type="subTitle"/>
          </p:nvPr>
        </p:nvSpPr>
        <p:spPr>
          <a:xfrm>
            <a:off x="6049481" y="1333775"/>
            <a:ext cx="23721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Comunicación</a:t>
            </a:r>
            <a:endParaRPr/>
          </a:p>
        </p:txBody>
      </p:sp>
      <p:sp>
        <p:nvSpPr>
          <p:cNvPr id="914" name="Google Shape;914;p42"/>
          <p:cNvSpPr txBox="1"/>
          <p:nvPr>
            <p:ph idx="5" type="subTitle"/>
          </p:nvPr>
        </p:nvSpPr>
        <p:spPr>
          <a:xfrm>
            <a:off x="6049485" y="1647493"/>
            <a:ext cx="23745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 excelentes habilidades verbales y escritas, puedo transmitir eficazmente mensajes complejos a una variedad de públicos objetivo"</a:t>
            </a:r>
            <a:endParaRPr/>
          </a:p>
        </p:txBody>
      </p:sp>
      <p:sp>
        <p:nvSpPr>
          <p:cNvPr id="915" name="Google Shape;915;p42"/>
          <p:cNvSpPr txBox="1"/>
          <p:nvPr>
            <p:ph idx="6" type="subTitle"/>
          </p:nvPr>
        </p:nvSpPr>
        <p:spPr>
          <a:xfrm>
            <a:off x="6049503" y="3482035"/>
            <a:ext cx="23745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"El trabajo en equipo es una de las partes esenciales de mi trabajo diario, y soy sensible hacia las diferentes culturas"</a:t>
            </a:r>
            <a:endParaRPr/>
          </a:p>
        </p:txBody>
      </p:sp>
      <p:sp>
        <p:nvSpPr>
          <p:cNvPr id="916" name="Google Shape;916;p42"/>
          <p:cNvSpPr txBox="1"/>
          <p:nvPr>
            <p:ph idx="13" type="subTitle"/>
          </p:nvPr>
        </p:nvSpPr>
        <p:spPr>
          <a:xfrm>
            <a:off x="712900" y="3170659"/>
            <a:ext cx="23745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Organización</a:t>
            </a:r>
            <a:endParaRPr/>
          </a:p>
        </p:txBody>
      </p:sp>
      <p:sp>
        <p:nvSpPr>
          <p:cNvPr id="917" name="Google Shape;917;p42"/>
          <p:cNvSpPr txBox="1"/>
          <p:nvPr>
            <p:ph idx="14" type="subTitle"/>
          </p:nvPr>
        </p:nvSpPr>
        <p:spPr>
          <a:xfrm>
            <a:off x="3328096" y="3170656"/>
            <a:ext cx="24783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Polivalencia</a:t>
            </a:r>
            <a:endParaRPr/>
          </a:p>
        </p:txBody>
      </p:sp>
      <p:sp>
        <p:nvSpPr>
          <p:cNvPr id="918" name="Google Shape;918;p42"/>
          <p:cNvSpPr txBox="1"/>
          <p:nvPr>
            <p:ph idx="15" type="subTitle"/>
          </p:nvPr>
        </p:nvSpPr>
        <p:spPr>
          <a:xfrm>
            <a:off x="6049481" y="3170653"/>
            <a:ext cx="2374500" cy="36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Interacción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grpSp>
        <p:nvGrpSpPr>
          <p:cNvPr id="923" name="Google Shape;923;p43"/>
          <p:cNvGrpSpPr/>
          <p:nvPr/>
        </p:nvGrpSpPr>
        <p:grpSpPr>
          <a:xfrm>
            <a:off x="1063605" y="714902"/>
            <a:ext cx="7016734" cy="3713674"/>
            <a:chOff x="174447" y="141850"/>
            <a:chExt cx="8795103" cy="3499175"/>
          </a:xfrm>
        </p:grpSpPr>
        <p:sp>
          <p:nvSpPr>
            <p:cNvPr id="924" name="Google Shape;924;p43"/>
            <p:cNvSpPr/>
            <p:nvPr/>
          </p:nvSpPr>
          <p:spPr>
            <a:xfrm>
              <a:off x="174447" y="346425"/>
              <a:ext cx="8795100" cy="329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25" name="Google Shape;925;p43"/>
            <p:cNvSpPr/>
            <p:nvPr/>
          </p:nvSpPr>
          <p:spPr>
            <a:xfrm>
              <a:off x="174450" y="1418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926" name="Google Shape;926;p43"/>
          <p:cNvSpPr txBox="1"/>
          <p:nvPr>
            <p:ph type="title"/>
          </p:nvPr>
        </p:nvSpPr>
        <p:spPr>
          <a:xfrm>
            <a:off x="2897950" y="1797963"/>
            <a:ext cx="3348300" cy="103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200</a:t>
            </a:r>
            <a:endParaRPr/>
          </a:p>
        </p:txBody>
      </p:sp>
      <p:sp>
        <p:nvSpPr>
          <p:cNvPr id="927" name="Google Shape;927;p43"/>
          <p:cNvSpPr txBox="1"/>
          <p:nvPr>
            <p:ph idx="1" type="subTitle"/>
          </p:nvPr>
        </p:nvSpPr>
        <p:spPr>
          <a:xfrm>
            <a:off x="1970625" y="2984838"/>
            <a:ext cx="5202900" cy="42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Número de proyectos en los que he trabajado</a:t>
            </a:r>
            <a:endParaRPr/>
          </a:p>
        </p:txBody>
      </p:sp>
      <p:grpSp>
        <p:nvGrpSpPr>
          <p:cNvPr id="928" name="Google Shape;928;p43"/>
          <p:cNvGrpSpPr/>
          <p:nvPr/>
        </p:nvGrpSpPr>
        <p:grpSpPr>
          <a:xfrm>
            <a:off x="472738" y="3531018"/>
            <a:ext cx="1710590" cy="1338104"/>
            <a:chOff x="1168188" y="1230829"/>
            <a:chExt cx="2011512" cy="1573500"/>
          </a:xfrm>
        </p:grpSpPr>
        <p:grpSp>
          <p:nvGrpSpPr>
            <p:cNvPr id="929" name="Google Shape;929;p43"/>
            <p:cNvGrpSpPr/>
            <p:nvPr/>
          </p:nvGrpSpPr>
          <p:grpSpPr>
            <a:xfrm>
              <a:off x="1168188" y="1230829"/>
              <a:ext cx="2011512" cy="1573500"/>
              <a:chOff x="8820125" y="2932104"/>
              <a:chExt cx="2011512" cy="1573500"/>
            </a:xfrm>
          </p:grpSpPr>
          <p:sp>
            <p:nvSpPr>
              <p:cNvPr id="930" name="Google Shape;930;p43"/>
              <p:cNvSpPr/>
              <p:nvPr/>
            </p:nvSpPr>
            <p:spPr>
              <a:xfrm>
                <a:off x="8820125" y="2932104"/>
                <a:ext cx="2008500" cy="1573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931" name="Google Shape;931;p43"/>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grpSp>
          <p:nvGrpSpPr>
            <p:cNvPr id="932" name="Google Shape;932;p43"/>
            <p:cNvGrpSpPr/>
            <p:nvPr/>
          </p:nvGrpSpPr>
          <p:grpSpPr>
            <a:xfrm>
              <a:off x="1309650" y="1472416"/>
              <a:ext cx="1728566" cy="1172134"/>
              <a:chOff x="1309650" y="1472416"/>
              <a:chExt cx="1728566" cy="1172134"/>
            </a:xfrm>
          </p:grpSpPr>
          <p:grpSp>
            <p:nvGrpSpPr>
              <p:cNvPr id="933" name="Google Shape;933;p43"/>
              <p:cNvGrpSpPr/>
              <p:nvPr/>
            </p:nvGrpSpPr>
            <p:grpSpPr>
              <a:xfrm>
                <a:off x="1309650" y="1472450"/>
                <a:ext cx="868800" cy="1172100"/>
                <a:chOff x="9920425" y="3117000"/>
                <a:chExt cx="868800" cy="1172100"/>
              </a:xfrm>
            </p:grpSpPr>
            <p:sp>
              <p:nvSpPr>
                <p:cNvPr id="934" name="Google Shape;934;p43"/>
                <p:cNvSpPr/>
                <p:nvPr/>
              </p:nvSpPr>
              <p:spPr>
                <a:xfrm>
                  <a:off x="9920425" y="3117000"/>
                  <a:ext cx="868800" cy="11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35" name="Google Shape;935;p43"/>
                <p:cNvGrpSpPr/>
                <p:nvPr/>
              </p:nvGrpSpPr>
              <p:grpSpPr>
                <a:xfrm>
                  <a:off x="10002175" y="3212556"/>
                  <a:ext cx="705300" cy="190728"/>
                  <a:chOff x="10065000" y="3196075"/>
                  <a:chExt cx="705300" cy="125628"/>
                </a:xfrm>
              </p:grpSpPr>
              <p:sp>
                <p:nvSpPr>
                  <p:cNvPr id="936" name="Google Shape;936;p43"/>
                  <p:cNvSpPr/>
                  <p:nvPr/>
                </p:nvSpPr>
                <p:spPr>
                  <a:xfrm>
                    <a:off x="10065000"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37" name="Google Shape;937;p43"/>
                  <p:cNvSpPr/>
                  <p:nvPr/>
                </p:nvSpPr>
                <p:spPr>
                  <a:xfrm>
                    <a:off x="10065000"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38" name="Google Shape;938;p43"/>
                  <p:cNvSpPr/>
                  <p:nvPr/>
                </p:nvSpPr>
                <p:spPr>
                  <a:xfrm>
                    <a:off x="10065000"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939" name="Google Shape;939;p43"/>
              <p:cNvGrpSpPr/>
              <p:nvPr/>
            </p:nvGrpSpPr>
            <p:grpSpPr>
              <a:xfrm>
                <a:off x="2274348" y="1472416"/>
                <a:ext cx="763868" cy="325317"/>
                <a:chOff x="9220470" y="1332238"/>
                <a:chExt cx="1188900" cy="325317"/>
              </a:xfrm>
            </p:grpSpPr>
            <p:sp>
              <p:nvSpPr>
                <p:cNvPr id="940" name="Google Shape;940;p43"/>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1" name="Google Shape;941;p43"/>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2" name="Google Shape;942;p43"/>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3" name="Google Shape;943;p43"/>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4" name="Google Shape;944;p43"/>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5" name="Google Shape;945;p43"/>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46" name="Google Shape;946;p43"/>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947" name="Google Shape;947;p43"/>
              <p:cNvGrpSpPr/>
              <p:nvPr/>
            </p:nvGrpSpPr>
            <p:grpSpPr>
              <a:xfrm>
                <a:off x="2274388" y="2237450"/>
                <a:ext cx="763800" cy="407100"/>
                <a:chOff x="9972888" y="3117000"/>
                <a:chExt cx="763800" cy="407100"/>
              </a:xfrm>
            </p:grpSpPr>
            <p:sp>
              <p:nvSpPr>
                <p:cNvPr id="948" name="Google Shape;948;p43"/>
                <p:cNvSpPr/>
                <p:nvPr/>
              </p:nvSpPr>
              <p:spPr>
                <a:xfrm>
                  <a:off x="9972888" y="3117000"/>
                  <a:ext cx="763800" cy="40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49" name="Google Shape;949;p43"/>
                <p:cNvGrpSpPr/>
                <p:nvPr/>
              </p:nvGrpSpPr>
              <p:grpSpPr>
                <a:xfrm>
                  <a:off x="10037675" y="3169975"/>
                  <a:ext cx="634200" cy="142149"/>
                  <a:chOff x="10100500" y="3168028"/>
                  <a:chExt cx="634200" cy="93630"/>
                </a:xfrm>
              </p:grpSpPr>
              <p:sp>
                <p:nvSpPr>
                  <p:cNvPr id="950" name="Google Shape;950;p43"/>
                  <p:cNvSpPr/>
                  <p:nvPr/>
                </p:nvSpPr>
                <p:spPr>
                  <a:xfrm>
                    <a:off x="10100500" y="3168028"/>
                    <a:ext cx="634200" cy="19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51" name="Google Shape;951;p43"/>
                  <p:cNvSpPr/>
                  <p:nvPr/>
                </p:nvSpPr>
                <p:spPr>
                  <a:xfrm>
                    <a:off x="10100500" y="3205243"/>
                    <a:ext cx="634200" cy="19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52" name="Google Shape;952;p43"/>
                  <p:cNvSpPr/>
                  <p:nvPr/>
                </p:nvSpPr>
                <p:spPr>
                  <a:xfrm>
                    <a:off x="10100500" y="3242458"/>
                    <a:ext cx="634200" cy="19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953" name="Google Shape;953;p43"/>
              <p:cNvGrpSpPr/>
              <p:nvPr/>
            </p:nvGrpSpPr>
            <p:grpSpPr>
              <a:xfrm>
                <a:off x="2307088" y="1978725"/>
                <a:ext cx="698400" cy="77700"/>
                <a:chOff x="9368075" y="2460800"/>
                <a:chExt cx="698400" cy="77700"/>
              </a:xfrm>
            </p:grpSpPr>
            <p:sp>
              <p:nvSpPr>
                <p:cNvPr id="954" name="Google Shape;954;p43"/>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55" name="Google Shape;955;p43"/>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grpSp>
        <p:nvGrpSpPr>
          <p:cNvPr id="956" name="Google Shape;956;p43"/>
          <p:cNvGrpSpPr/>
          <p:nvPr/>
        </p:nvGrpSpPr>
        <p:grpSpPr>
          <a:xfrm>
            <a:off x="6875612" y="1118338"/>
            <a:ext cx="2011500" cy="1172100"/>
            <a:chOff x="8820137" y="2932088"/>
            <a:chExt cx="2011500" cy="1172100"/>
          </a:xfrm>
        </p:grpSpPr>
        <p:sp>
          <p:nvSpPr>
            <p:cNvPr id="957" name="Google Shape;957;p43"/>
            <p:cNvSpPr/>
            <p:nvPr/>
          </p:nvSpPr>
          <p:spPr>
            <a:xfrm>
              <a:off x="8820137" y="2932088"/>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58" name="Google Shape;958;p43"/>
            <p:cNvSpPr/>
            <p:nvPr/>
          </p:nvSpPr>
          <p:spPr>
            <a:xfrm>
              <a:off x="887577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59" name="Google Shape;959;p43"/>
            <p:cNvSpPr/>
            <p:nvPr/>
          </p:nvSpPr>
          <p:spPr>
            <a:xfrm>
              <a:off x="992042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0" name="Google Shape;960;p43"/>
            <p:cNvSpPr/>
            <p:nvPr/>
          </p:nvSpPr>
          <p:spPr>
            <a:xfrm>
              <a:off x="9679160" y="3817650"/>
              <a:ext cx="705414" cy="151763"/>
            </a:xfrm>
            <a:custGeom>
              <a:rect b="b" l="l" r="r" t="t"/>
              <a:pathLst>
                <a:path extrusionOk="0" h="9668" w="93124">
                  <a:moveTo>
                    <a:pt x="0" y="9668"/>
                  </a:moveTo>
                  <a:cubicBezTo>
                    <a:pt x="1050" y="7219"/>
                    <a:pt x="2359" y="4877"/>
                    <a:pt x="3790" y="2629"/>
                  </a:cubicBezTo>
                  <a:cubicBezTo>
                    <a:pt x="4373" y="1712"/>
                    <a:pt x="5187" y="-575"/>
                    <a:pt x="5955" y="193"/>
                  </a:cubicBezTo>
                  <a:cubicBezTo>
                    <a:pt x="7096" y="1334"/>
                    <a:pt x="6622" y="3924"/>
                    <a:pt x="8121" y="4524"/>
                  </a:cubicBezTo>
                  <a:cubicBezTo>
                    <a:pt x="9312" y="5001"/>
                    <a:pt x="9882" y="1682"/>
                    <a:pt x="11099" y="2088"/>
                  </a:cubicBezTo>
                  <a:cubicBezTo>
                    <a:pt x="15838" y="3669"/>
                    <a:pt x="20584" y="5263"/>
                    <a:pt x="25176" y="7231"/>
                  </a:cubicBezTo>
                  <a:cubicBezTo>
                    <a:pt x="26608" y="7845"/>
                    <a:pt x="28346" y="5805"/>
                    <a:pt x="29778" y="6419"/>
                  </a:cubicBezTo>
                  <a:cubicBezTo>
                    <a:pt x="31818" y="7293"/>
                    <a:pt x="33527" y="9642"/>
                    <a:pt x="35733" y="9397"/>
                  </a:cubicBezTo>
                  <a:cubicBezTo>
                    <a:pt x="41121" y="8798"/>
                    <a:pt x="46716" y="9899"/>
                    <a:pt x="51976" y="8585"/>
                  </a:cubicBezTo>
                  <a:cubicBezTo>
                    <a:pt x="54443" y="7969"/>
                    <a:pt x="56201" y="5066"/>
                    <a:pt x="58744" y="5066"/>
                  </a:cubicBezTo>
                  <a:cubicBezTo>
                    <a:pt x="62115" y="5066"/>
                    <a:pt x="65144" y="8192"/>
                    <a:pt x="68489" y="7773"/>
                  </a:cubicBezTo>
                  <a:cubicBezTo>
                    <a:pt x="74175" y="7062"/>
                    <a:pt x="78267" y="1136"/>
                    <a:pt x="83920" y="193"/>
                  </a:cubicBezTo>
                  <a:cubicBezTo>
                    <a:pt x="87344" y="-378"/>
                    <a:pt x="89831" y="3967"/>
                    <a:pt x="93124" y="5066"/>
                  </a:cubicBezTo>
                </a:path>
              </a:pathLst>
            </a:custGeom>
            <a:noFill/>
            <a:ln cap="flat" cmpd="sng" w="9525">
              <a:solidFill>
                <a:schemeClr val="lt1"/>
              </a:solidFill>
              <a:prstDash val="solid"/>
              <a:round/>
              <a:headEnd len="med" w="med" type="none"/>
              <a:tailEnd len="med" w="med" type="none"/>
            </a:ln>
          </p:spPr>
        </p:sp>
        <p:cxnSp>
          <p:nvCxnSpPr>
            <p:cNvPr id="961" name="Google Shape;961;p43"/>
            <p:cNvCxnSpPr/>
            <p:nvPr/>
          </p:nvCxnSpPr>
          <p:spPr>
            <a:xfrm>
              <a:off x="9662825" y="4026800"/>
              <a:ext cx="751200" cy="0"/>
            </a:xfrm>
            <a:prstGeom prst="straightConnector1">
              <a:avLst/>
            </a:prstGeom>
            <a:noFill/>
            <a:ln cap="flat" cmpd="sng" w="9525">
              <a:solidFill>
                <a:schemeClr val="accent2"/>
              </a:solidFill>
              <a:prstDash val="solid"/>
              <a:round/>
              <a:headEnd len="med" w="med" type="none"/>
              <a:tailEnd len="med" w="med" type="none"/>
            </a:ln>
          </p:spPr>
        </p:cxnSp>
        <p:cxnSp>
          <p:nvCxnSpPr>
            <p:cNvPr id="962" name="Google Shape;962;p43"/>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nvGrpSpPr>
            <p:cNvPr id="963" name="Google Shape;963;p43"/>
            <p:cNvGrpSpPr/>
            <p:nvPr/>
          </p:nvGrpSpPr>
          <p:grpSpPr>
            <a:xfrm>
              <a:off x="8957525" y="3212556"/>
              <a:ext cx="705300" cy="190728"/>
              <a:chOff x="8875775" y="3196075"/>
              <a:chExt cx="705300" cy="125628"/>
            </a:xfrm>
          </p:grpSpPr>
          <p:sp>
            <p:nvSpPr>
              <p:cNvPr id="964" name="Google Shape;964;p43"/>
              <p:cNvSpPr/>
              <p:nvPr/>
            </p:nvSpPr>
            <p:spPr>
              <a:xfrm>
                <a:off x="8875775"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5" name="Google Shape;965;p43"/>
              <p:cNvSpPr/>
              <p:nvPr/>
            </p:nvSpPr>
            <p:spPr>
              <a:xfrm>
                <a:off x="8875775"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66" name="Google Shape;966;p43"/>
              <p:cNvSpPr/>
              <p:nvPr/>
            </p:nvSpPr>
            <p:spPr>
              <a:xfrm>
                <a:off x="8875775"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967" name="Google Shape;967;p43"/>
            <p:cNvSpPr/>
            <p:nvPr/>
          </p:nvSpPr>
          <p:spPr>
            <a:xfrm>
              <a:off x="8875775" y="354550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68" name="Google Shape;968;p43"/>
            <p:cNvGrpSpPr/>
            <p:nvPr/>
          </p:nvGrpSpPr>
          <p:grpSpPr>
            <a:xfrm>
              <a:off x="8875775" y="3727238"/>
              <a:ext cx="698400" cy="77700"/>
              <a:chOff x="9368075" y="2460800"/>
              <a:chExt cx="698400" cy="77700"/>
            </a:xfrm>
          </p:grpSpPr>
          <p:sp>
            <p:nvSpPr>
              <p:cNvPr id="969" name="Google Shape;969;p43"/>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0" name="Google Shape;970;p43"/>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971" name="Google Shape;971;p43"/>
            <p:cNvSpPr/>
            <p:nvPr/>
          </p:nvSpPr>
          <p:spPr>
            <a:xfrm>
              <a:off x="8875775" y="3595415"/>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2" name="Google Shape;972;p43"/>
            <p:cNvSpPr/>
            <p:nvPr/>
          </p:nvSpPr>
          <p:spPr>
            <a:xfrm>
              <a:off x="8875775" y="364533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73" name="Google Shape;973;p43"/>
            <p:cNvGrpSpPr/>
            <p:nvPr/>
          </p:nvGrpSpPr>
          <p:grpSpPr>
            <a:xfrm>
              <a:off x="10002175" y="3212556"/>
              <a:ext cx="705300" cy="190728"/>
              <a:chOff x="10065000" y="3196075"/>
              <a:chExt cx="705300" cy="125628"/>
            </a:xfrm>
          </p:grpSpPr>
          <p:sp>
            <p:nvSpPr>
              <p:cNvPr id="974" name="Google Shape;974;p43"/>
              <p:cNvSpPr/>
              <p:nvPr/>
            </p:nvSpPr>
            <p:spPr>
              <a:xfrm>
                <a:off x="10065000"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5" name="Google Shape;975;p43"/>
              <p:cNvSpPr/>
              <p:nvPr/>
            </p:nvSpPr>
            <p:spPr>
              <a:xfrm>
                <a:off x="10065000"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6" name="Google Shape;976;p43"/>
              <p:cNvSpPr/>
              <p:nvPr/>
            </p:nvSpPr>
            <p:spPr>
              <a:xfrm>
                <a:off x="10065000"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grpSp>
        <p:nvGrpSpPr>
          <p:cNvPr id="977" name="Google Shape;977;p43"/>
          <p:cNvGrpSpPr/>
          <p:nvPr/>
        </p:nvGrpSpPr>
        <p:grpSpPr>
          <a:xfrm>
            <a:off x="1228900" y="1434750"/>
            <a:ext cx="683700" cy="1137000"/>
            <a:chOff x="-1144200" y="2928625"/>
            <a:chExt cx="683700" cy="1137000"/>
          </a:xfrm>
        </p:grpSpPr>
        <p:sp>
          <p:nvSpPr>
            <p:cNvPr id="978" name="Google Shape;978;p43"/>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79" name="Google Shape;979;p43"/>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980" name="Google Shape;980;p43"/>
            <p:cNvGrpSpPr/>
            <p:nvPr/>
          </p:nvGrpSpPr>
          <p:grpSpPr>
            <a:xfrm>
              <a:off x="-1080750" y="3107500"/>
              <a:ext cx="556800" cy="752050"/>
              <a:chOff x="-1080750" y="3107500"/>
              <a:chExt cx="556800" cy="752050"/>
            </a:xfrm>
          </p:grpSpPr>
          <p:sp>
            <p:nvSpPr>
              <p:cNvPr id="981" name="Google Shape;981;p43"/>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2" name="Google Shape;982;p43"/>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3" name="Google Shape;983;p43"/>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4" name="Google Shape;984;p43"/>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5" name="Google Shape;985;p43"/>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6" name="Google Shape;986;p43"/>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7" name="Google Shape;987;p43"/>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8" name="Google Shape;988;p43"/>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89" name="Google Shape;989;p43"/>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0" name="Google Shape;990;p43"/>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1" name="Google Shape;991;p43"/>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2" name="Google Shape;992;p43"/>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3" name="Google Shape;993;p43"/>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4" name="Google Shape;994;p43"/>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995" name="Google Shape;995;p43"/>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sp>
        <p:nvSpPr>
          <p:cNvPr id="1000" name="Google Shape;1000;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Gráfico de las áreas que domino</a:t>
            </a:r>
            <a:endParaRPr/>
          </a:p>
        </p:txBody>
      </p:sp>
      <p:sp>
        <p:nvSpPr>
          <p:cNvPr id="1001" name="Google Shape;1001;p44"/>
          <p:cNvSpPr/>
          <p:nvPr/>
        </p:nvSpPr>
        <p:spPr>
          <a:xfrm>
            <a:off x="1239100" y="1391966"/>
            <a:ext cx="183300" cy="183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4"/>
          <p:cNvSpPr/>
          <p:nvPr/>
        </p:nvSpPr>
        <p:spPr>
          <a:xfrm>
            <a:off x="1239100" y="2146891"/>
            <a:ext cx="183300" cy="1833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4"/>
          <p:cNvSpPr/>
          <p:nvPr/>
        </p:nvSpPr>
        <p:spPr>
          <a:xfrm>
            <a:off x="1239100" y="2901816"/>
            <a:ext cx="183300" cy="183300"/>
          </a:xfrm>
          <a:prstGeom prst="rect">
            <a:avLst/>
          </a:prstGeom>
          <a:solidFill>
            <a:schemeClr val="accen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4"/>
          <p:cNvSpPr/>
          <p:nvPr/>
        </p:nvSpPr>
        <p:spPr>
          <a:xfrm>
            <a:off x="1239100" y="3656741"/>
            <a:ext cx="183300" cy="183300"/>
          </a:xfrm>
          <a:prstGeom prst="rect">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4"/>
          <p:cNvSpPr txBox="1"/>
          <p:nvPr/>
        </p:nvSpPr>
        <p:spPr>
          <a:xfrm>
            <a:off x="720000" y="4435100"/>
            <a:ext cx="77040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Arimo"/>
                <a:ea typeface="Arimo"/>
                <a:cs typeface="Arimo"/>
                <a:sym typeface="Arimo"/>
              </a:rPr>
              <a:t>Sigue el enlace del gráfico para modificar sus datos y luego pega el nuevo aquí. </a:t>
            </a:r>
            <a:r>
              <a:rPr b="1" lang="es" sz="1000" u="sng">
                <a:solidFill>
                  <a:schemeClr val="dk1"/>
                </a:solidFill>
                <a:latin typeface="Arimo"/>
                <a:ea typeface="Arimo"/>
                <a:cs typeface="Arimo"/>
                <a:sym typeface="Arimo"/>
                <a:hlinkClick r:id="rId3">
                  <a:extLst>
                    <a:ext uri="{A12FA001-AC4F-418D-AE19-62706E023703}">
                      <ahyp:hlinkClr val="tx"/>
                    </a:ext>
                  </a:extLst>
                </a:hlinkClick>
              </a:rPr>
              <a:t>Para más información, haz clic aquí</a:t>
            </a:r>
            <a:endParaRPr b="1" sz="1000">
              <a:solidFill>
                <a:schemeClr val="dk1"/>
              </a:solidFill>
              <a:latin typeface="Arimo"/>
              <a:ea typeface="Arimo"/>
              <a:cs typeface="Arimo"/>
              <a:sym typeface="Arimo"/>
            </a:endParaRPr>
          </a:p>
        </p:txBody>
      </p:sp>
      <p:sp>
        <p:nvSpPr>
          <p:cNvPr id="1006" name="Google Shape;1006;p44"/>
          <p:cNvSpPr txBox="1"/>
          <p:nvPr/>
        </p:nvSpPr>
        <p:spPr>
          <a:xfrm>
            <a:off x="1516538" y="3610636"/>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s" sz="2000">
                <a:solidFill>
                  <a:schemeClr val="dk1"/>
                </a:solidFill>
                <a:latin typeface="IBM Plex Mono"/>
                <a:ea typeface="IBM Plex Mono"/>
                <a:cs typeface="IBM Plex Mono"/>
                <a:sym typeface="IBM Plex Mono"/>
              </a:rPr>
              <a:t>Área 4</a:t>
            </a:r>
            <a:endParaRPr b="1" sz="2000">
              <a:solidFill>
                <a:schemeClr val="dk1"/>
              </a:solidFill>
              <a:latin typeface="IBM Plex Mono"/>
              <a:ea typeface="IBM Plex Mono"/>
              <a:cs typeface="IBM Plex Mono"/>
              <a:sym typeface="IBM Plex Mono"/>
            </a:endParaRPr>
          </a:p>
        </p:txBody>
      </p:sp>
      <p:sp>
        <p:nvSpPr>
          <p:cNvPr id="1007" name="Google Shape;1007;p44"/>
          <p:cNvSpPr txBox="1"/>
          <p:nvPr/>
        </p:nvSpPr>
        <p:spPr>
          <a:xfrm>
            <a:off x="1516538" y="3866526"/>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Haz una descripción</a:t>
            </a:r>
            <a:endParaRPr sz="1200">
              <a:solidFill>
                <a:schemeClr val="dk1"/>
              </a:solidFill>
              <a:latin typeface="Arimo"/>
              <a:ea typeface="Arimo"/>
              <a:cs typeface="Arimo"/>
              <a:sym typeface="Arimo"/>
            </a:endParaRPr>
          </a:p>
        </p:txBody>
      </p:sp>
      <p:sp>
        <p:nvSpPr>
          <p:cNvPr id="1008" name="Google Shape;1008;p44"/>
          <p:cNvSpPr txBox="1"/>
          <p:nvPr/>
        </p:nvSpPr>
        <p:spPr>
          <a:xfrm>
            <a:off x="1516553" y="2856300"/>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s" sz="2000">
                <a:solidFill>
                  <a:schemeClr val="dk1"/>
                </a:solidFill>
                <a:latin typeface="IBM Plex Mono"/>
                <a:ea typeface="IBM Plex Mono"/>
                <a:cs typeface="IBM Plex Mono"/>
                <a:sym typeface="IBM Plex Mono"/>
              </a:rPr>
              <a:t>Área 3</a:t>
            </a:r>
            <a:endParaRPr b="1" sz="2000">
              <a:solidFill>
                <a:schemeClr val="dk1"/>
              </a:solidFill>
              <a:latin typeface="IBM Plex Mono"/>
              <a:ea typeface="IBM Plex Mono"/>
              <a:cs typeface="IBM Plex Mono"/>
              <a:sym typeface="IBM Plex Mono"/>
            </a:endParaRPr>
          </a:p>
        </p:txBody>
      </p:sp>
      <p:sp>
        <p:nvSpPr>
          <p:cNvPr id="1009" name="Google Shape;1009;p44"/>
          <p:cNvSpPr txBox="1"/>
          <p:nvPr/>
        </p:nvSpPr>
        <p:spPr>
          <a:xfrm>
            <a:off x="1516538" y="3112197"/>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Haz una descripción</a:t>
            </a:r>
            <a:endParaRPr sz="1200">
              <a:solidFill>
                <a:schemeClr val="dk1"/>
              </a:solidFill>
              <a:latin typeface="Arimo"/>
              <a:ea typeface="Arimo"/>
              <a:cs typeface="Arimo"/>
              <a:sym typeface="Arimo"/>
            </a:endParaRPr>
          </a:p>
        </p:txBody>
      </p:sp>
      <p:sp>
        <p:nvSpPr>
          <p:cNvPr id="1010" name="Google Shape;1010;p44"/>
          <p:cNvSpPr txBox="1"/>
          <p:nvPr/>
        </p:nvSpPr>
        <p:spPr>
          <a:xfrm>
            <a:off x="1516538" y="2101979"/>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s" sz="2000">
                <a:solidFill>
                  <a:schemeClr val="dk1"/>
                </a:solidFill>
                <a:latin typeface="IBM Plex Mono"/>
                <a:ea typeface="IBM Plex Mono"/>
                <a:cs typeface="IBM Plex Mono"/>
                <a:sym typeface="IBM Plex Mono"/>
              </a:rPr>
              <a:t>Área 2</a:t>
            </a:r>
            <a:endParaRPr b="1" sz="2000">
              <a:solidFill>
                <a:schemeClr val="dk1"/>
              </a:solidFill>
              <a:latin typeface="IBM Plex Mono"/>
              <a:ea typeface="IBM Plex Mono"/>
              <a:cs typeface="IBM Plex Mono"/>
              <a:sym typeface="IBM Plex Mono"/>
            </a:endParaRPr>
          </a:p>
        </p:txBody>
      </p:sp>
      <p:sp>
        <p:nvSpPr>
          <p:cNvPr id="1011" name="Google Shape;1011;p44"/>
          <p:cNvSpPr txBox="1"/>
          <p:nvPr/>
        </p:nvSpPr>
        <p:spPr>
          <a:xfrm>
            <a:off x="1516538" y="2357868"/>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Haz una descripción</a:t>
            </a:r>
            <a:endParaRPr sz="1200">
              <a:solidFill>
                <a:schemeClr val="dk1"/>
              </a:solidFill>
              <a:latin typeface="Arimo"/>
              <a:ea typeface="Arimo"/>
              <a:cs typeface="Arimo"/>
              <a:sym typeface="Arimo"/>
            </a:endParaRPr>
          </a:p>
        </p:txBody>
      </p:sp>
      <p:sp>
        <p:nvSpPr>
          <p:cNvPr id="1012" name="Google Shape;1012;p44"/>
          <p:cNvSpPr txBox="1"/>
          <p:nvPr/>
        </p:nvSpPr>
        <p:spPr>
          <a:xfrm>
            <a:off x="1516538" y="1347650"/>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s" sz="2000">
                <a:solidFill>
                  <a:schemeClr val="dk1"/>
                </a:solidFill>
                <a:latin typeface="IBM Plex Mono"/>
                <a:ea typeface="IBM Plex Mono"/>
                <a:cs typeface="IBM Plex Mono"/>
                <a:sym typeface="IBM Plex Mono"/>
              </a:rPr>
              <a:t>Área 1</a:t>
            </a:r>
            <a:endParaRPr b="1" sz="2000">
              <a:solidFill>
                <a:schemeClr val="dk1"/>
              </a:solidFill>
              <a:latin typeface="IBM Plex Mono"/>
              <a:ea typeface="IBM Plex Mono"/>
              <a:cs typeface="IBM Plex Mono"/>
              <a:sym typeface="IBM Plex Mono"/>
            </a:endParaRPr>
          </a:p>
        </p:txBody>
      </p:sp>
      <p:sp>
        <p:nvSpPr>
          <p:cNvPr id="1013" name="Google Shape;1013;p44"/>
          <p:cNvSpPr txBox="1"/>
          <p:nvPr/>
        </p:nvSpPr>
        <p:spPr>
          <a:xfrm>
            <a:off x="1516538" y="1603540"/>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Haz una descripción</a:t>
            </a:r>
            <a:endParaRPr sz="1200">
              <a:solidFill>
                <a:schemeClr val="dk1"/>
              </a:solidFill>
              <a:latin typeface="Arimo"/>
              <a:ea typeface="Arimo"/>
              <a:cs typeface="Arimo"/>
              <a:sym typeface="Arimo"/>
            </a:endParaRPr>
          </a:p>
        </p:txBody>
      </p:sp>
      <p:pic>
        <p:nvPicPr>
          <p:cNvPr id="1014" name="Google Shape;1014;p44" title="Gráfico">
            <a:hlinkClick r:id="rId4"/>
          </p:cNvPr>
          <p:cNvPicPr preferRelativeResize="0"/>
          <p:nvPr/>
        </p:nvPicPr>
        <p:blipFill>
          <a:blip r:embed="rId5">
            <a:alphaModFix/>
          </a:blip>
          <a:stretch>
            <a:fillRect/>
          </a:stretch>
        </p:blipFill>
        <p:spPr>
          <a:xfrm>
            <a:off x="3636399" y="1202425"/>
            <a:ext cx="3955575" cy="2935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Tabla</a:t>
            </a:r>
            <a:endParaRPr/>
          </a:p>
        </p:txBody>
      </p:sp>
      <p:graphicFrame>
        <p:nvGraphicFramePr>
          <p:cNvPr id="1020" name="Google Shape;1020;p45"/>
          <p:cNvGraphicFramePr/>
          <p:nvPr/>
        </p:nvGraphicFramePr>
        <p:xfrm>
          <a:off x="719963" y="1314010"/>
          <a:ext cx="3000000" cy="3000000"/>
        </p:xfrm>
        <a:graphic>
          <a:graphicData uri="http://schemas.openxmlformats.org/drawingml/2006/table">
            <a:tbl>
              <a:tblPr>
                <a:noFill/>
                <a:tableStyleId>{CB465018-2371-4C4F-916E-0A4B6B3AC377}</a:tableStyleId>
              </a:tblPr>
              <a:tblGrid>
                <a:gridCol w="1431125"/>
                <a:gridCol w="1568225"/>
                <a:gridCol w="1568225"/>
                <a:gridCol w="1568225"/>
                <a:gridCol w="1568225"/>
              </a:tblGrid>
              <a:tr h="464125">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Título</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Ámbito</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Fecha</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Referencia</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s" sz="1600">
                          <a:solidFill>
                            <a:schemeClr val="dk1"/>
                          </a:solidFill>
                          <a:latin typeface="IBM Plex Mono"/>
                          <a:ea typeface="IBM Plex Mono"/>
                          <a:cs typeface="IBM Plex Mono"/>
                          <a:sym typeface="IBM Plex Mono"/>
                        </a:rPr>
                        <a:t>Categoría</a:t>
                      </a:r>
                      <a:endParaRPr b="1" sz="1600">
                        <a:solidFill>
                          <a:schemeClr val="dk1"/>
                        </a:solidFill>
                        <a:latin typeface="IBM Plex Mono"/>
                        <a:ea typeface="IBM Plex Mono"/>
                        <a:cs typeface="IBM Plex Mono"/>
                        <a:sym typeface="IBM Plex Mono"/>
                      </a:endParaRPr>
                    </a:p>
                  </a:txBody>
                  <a:tcPr marT="91425" marB="91425" marR="91425" marL="91425" anchor="b">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a:t>
                      </a:r>
                      <a:r>
                        <a:rPr b="1" lang="es">
                          <a:solidFill>
                            <a:schemeClr val="dk1"/>
                          </a:solidFill>
                          <a:latin typeface="IBM Plex Mono"/>
                          <a:ea typeface="IBM Plex Mono"/>
                          <a:cs typeface="IBM Plex Mono"/>
                          <a:sym typeface="IBM Plex Mono"/>
                        </a:rPr>
                        <a:t>1</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Enero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2</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Febrero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3</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Marzo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4</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Abril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5</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Mayo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b="1" lang="es">
                          <a:solidFill>
                            <a:schemeClr val="dk1"/>
                          </a:solidFill>
                          <a:latin typeface="IBM Plex Mono"/>
                          <a:ea typeface="IBM Plex Mono"/>
                          <a:cs typeface="IBM Plex Mono"/>
                          <a:sym typeface="IBM Plex Mono"/>
                        </a:rPr>
                        <a:t>Proyecto 6</a:t>
                      </a:r>
                      <a:endParaRPr b="1">
                        <a:solidFill>
                          <a:schemeClr val="dk1"/>
                        </a:solidFill>
                        <a:latin typeface="IBM Plex Mono"/>
                        <a:ea typeface="IBM Plex Mono"/>
                        <a:cs typeface="IBM Plex Mono"/>
                        <a:sym typeface="IBM Plex Mon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ámbito</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s" sz="1000">
                          <a:solidFill>
                            <a:schemeClr val="dk1"/>
                          </a:solidFill>
                          <a:latin typeface="Arimo"/>
                          <a:ea typeface="Arimo"/>
                          <a:cs typeface="Arimo"/>
                          <a:sym typeface="Arimo"/>
                        </a:rPr>
                        <a:t>Junio </a:t>
                      </a:r>
                      <a:r>
                        <a:rPr lang="es" sz="1000">
                          <a:solidFill>
                            <a:schemeClr val="dk1"/>
                          </a:solidFill>
                          <a:latin typeface="Arimo"/>
                          <a:ea typeface="Arimo"/>
                          <a:cs typeface="Arimo"/>
                          <a:sym typeface="Arimo"/>
                        </a:rPr>
                        <a:t>20XX</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[Enlace o referencia]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Inserta la categoría</a:t>
                      </a:r>
                      <a:endParaRPr sz="10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sp>
        <p:nvSpPr>
          <p:cNvPr id="1025" name="Google Shape;102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¿Cómo he alcanzado el éxito?</a:t>
            </a:r>
            <a:endParaRPr/>
          </a:p>
        </p:txBody>
      </p:sp>
      <p:sp>
        <p:nvSpPr>
          <p:cNvPr id="1026" name="Google Shape;1026;p46"/>
          <p:cNvSpPr txBox="1"/>
          <p:nvPr/>
        </p:nvSpPr>
        <p:spPr>
          <a:xfrm flipH="1">
            <a:off x="713125" y="1154731"/>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1</a:t>
            </a:r>
            <a:endParaRPr b="1" sz="2000">
              <a:solidFill>
                <a:schemeClr val="dk1"/>
              </a:solidFill>
              <a:latin typeface="IBM Plex Mono"/>
              <a:ea typeface="IBM Plex Mono"/>
              <a:cs typeface="IBM Plex Mono"/>
              <a:sym typeface="IBM Plex Mono"/>
            </a:endParaRPr>
          </a:p>
        </p:txBody>
      </p:sp>
      <p:sp>
        <p:nvSpPr>
          <p:cNvPr id="1027" name="Google Shape;1027;p46"/>
          <p:cNvSpPr txBox="1"/>
          <p:nvPr/>
        </p:nvSpPr>
        <p:spPr>
          <a:xfrm flipH="1">
            <a:off x="713175" y="1675386"/>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Identificación de objetivos</a:t>
            </a:r>
            <a:endParaRPr sz="1200">
              <a:solidFill>
                <a:schemeClr val="dk1"/>
              </a:solidFill>
              <a:latin typeface="Arimo"/>
              <a:ea typeface="Arimo"/>
              <a:cs typeface="Arimo"/>
              <a:sym typeface="Arimo"/>
            </a:endParaRPr>
          </a:p>
        </p:txBody>
      </p:sp>
      <p:sp>
        <p:nvSpPr>
          <p:cNvPr id="1028" name="Google Shape;1028;p46"/>
          <p:cNvSpPr txBox="1"/>
          <p:nvPr/>
        </p:nvSpPr>
        <p:spPr>
          <a:xfrm flipH="1">
            <a:off x="2675219" y="1154731"/>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2</a:t>
            </a:r>
            <a:endParaRPr b="1" sz="2000">
              <a:solidFill>
                <a:schemeClr val="dk1"/>
              </a:solidFill>
              <a:latin typeface="IBM Plex Mono"/>
              <a:ea typeface="IBM Plex Mono"/>
              <a:cs typeface="IBM Plex Mono"/>
              <a:sym typeface="IBM Plex Mono"/>
            </a:endParaRPr>
          </a:p>
        </p:txBody>
      </p:sp>
      <p:sp>
        <p:nvSpPr>
          <p:cNvPr id="1029" name="Google Shape;1029;p46"/>
          <p:cNvSpPr txBox="1"/>
          <p:nvPr/>
        </p:nvSpPr>
        <p:spPr>
          <a:xfrm flipH="1">
            <a:off x="2675269" y="1675390"/>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Documentación y preparación previas</a:t>
            </a:r>
            <a:endParaRPr sz="1200">
              <a:solidFill>
                <a:schemeClr val="dk1"/>
              </a:solidFill>
              <a:latin typeface="Arimo"/>
              <a:ea typeface="Arimo"/>
              <a:cs typeface="Arimo"/>
              <a:sym typeface="Arimo"/>
            </a:endParaRPr>
          </a:p>
        </p:txBody>
      </p:sp>
      <p:sp>
        <p:nvSpPr>
          <p:cNvPr id="1030" name="Google Shape;1030;p46"/>
          <p:cNvSpPr txBox="1"/>
          <p:nvPr/>
        </p:nvSpPr>
        <p:spPr>
          <a:xfrm flipH="1">
            <a:off x="4637313" y="1154731"/>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3</a:t>
            </a:r>
            <a:endParaRPr b="1" sz="2000">
              <a:solidFill>
                <a:schemeClr val="dk1"/>
              </a:solidFill>
              <a:latin typeface="IBM Plex Mono"/>
              <a:ea typeface="IBM Plex Mono"/>
              <a:cs typeface="IBM Plex Mono"/>
              <a:sym typeface="IBM Plex Mono"/>
            </a:endParaRPr>
          </a:p>
        </p:txBody>
      </p:sp>
      <p:sp>
        <p:nvSpPr>
          <p:cNvPr id="1031" name="Google Shape;1031;p46"/>
          <p:cNvSpPr txBox="1"/>
          <p:nvPr/>
        </p:nvSpPr>
        <p:spPr>
          <a:xfrm flipH="1">
            <a:off x="4637363" y="1675386"/>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Desarrollo de estrategias</a:t>
            </a:r>
            <a:endParaRPr sz="1200">
              <a:solidFill>
                <a:schemeClr val="dk1"/>
              </a:solidFill>
              <a:latin typeface="Arimo"/>
              <a:ea typeface="Arimo"/>
              <a:cs typeface="Arimo"/>
              <a:sym typeface="Arimo"/>
            </a:endParaRPr>
          </a:p>
        </p:txBody>
      </p:sp>
      <p:sp>
        <p:nvSpPr>
          <p:cNvPr id="1032" name="Google Shape;1032;p46"/>
          <p:cNvSpPr txBox="1"/>
          <p:nvPr/>
        </p:nvSpPr>
        <p:spPr>
          <a:xfrm flipH="1">
            <a:off x="6599407" y="1154731"/>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4</a:t>
            </a:r>
            <a:endParaRPr b="1" sz="2000">
              <a:solidFill>
                <a:schemeClr val="dk1"/>
              </a:solidFill>
              <a:latin typeface="IBM Plex Mono"/>
              <a:ea typeface="IBM Plex Mono"/>
              <a:cs typeface="IBM Plex Mono"/>
              <a:sym typeface="IBM Plex Mono"/>
            </a:endParaRPr>
          </a:p>
        </p:txBody>
      </p:sp>
      <p:sp>
        <p:nvSpPr>
          <p:cNvPr id="1033" name="Google Shape;1033;p46"/>
          <p:cNvSpPr txBox="1"/>
          <p:nvPr/>
        </p:nvSpPr>
        <p:spPr>
          <a:xfrm flipH="1">
            <a:off x="6599457" y="1675386"/>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Plan de acción</a:t>
            </a:r>
            <a:endParaRPr sz="1200">
              <a:solidFill>
                <a:schemeClr val="dk1"/>
              </a:solidFill>
              <a:latin typeface="Arimo"/>
              <a:ea typeface="Arimo"/>
              <a:cs typeface="Arimo"/>
              <a:sym typeface="Arimo"/>
            </a:endParaRPr>
          </a:p>
        </p:txBody>
      </p:sp>
      <p:sp>
        <p:nvSpPr>
          <p:cNvPr id="1034" name="Google Shape;1034;p46"/>
          <p:cNvSpPr txBox="1"/>
          <p:nvPr/>
        </p:nvSpPr>
        <p:spPr>
          <a:xfrm flipH="1">
            <a:off x="713125" y="34684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5</a:t>
            </a:r>
            <a:endParaRPr b="1" sz="2000">
              <a:solidFill>
                <a:schemeClr val="dk1"/>
              </a:solidFill>
              <a:latin typeface="IBM Plex Mono"/>
              <a:ea typeface="IBM Plex Mono"/>
              <a:cs typeface="IBM Plex Mono"/>
              <a:sym typeface="IBM Plex Mono"/>
            </a:endParaRPr>
          </a:p>
        </p:txBody>
      </p:sp>
      <p:sp>
        <p:nvSpPr>
          <p:cNvPr id="1035" name="Google Shape;1035;p46"/>
          <p:cNvSpPr txBox="1"/>
          <p:nvPr/>
        </p:nvSpPr>
        <p:spPr>
          <a:xfrm flipH="1">
            <a:off x="713175" y="3995894"/>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Medición del progreso</a:t>
            </a:r>
            <a:endParaRPr sz="1200">
              <a:solidFill>
                <a:schemeClr val="dk1"/>
              </a:solidFill>
              <a:latin typeface="Arimo"/>
              <a:ea typeface="Arimo"/>
              <a:cs typeface="Arimo"/>
              <a:sym typeface="Arimo"/>
            </a:endParaRPr>
          </a:p>
        </p:txBody>
      </p:sp>
      <p:sp>
        <p:nvSpPr>
          <p:cNvPr id="1036" name="Google Shape;1036;p46"/>
          <p:cNvSpPr txBox="1"/>
          <p:nvPr/>
        </p:nvSpPr>
        <p:spPr>
          <a:xfrm flipH="1">
            <a:off x="2675221" y="34684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6</a:t>
            </a:r>
            <a:endParaRPr b="1" sz="2000">
              <a:solidFill>
                <a:schemeClr val="dk1"/>
              </a:solidFill>
              <a:latin typeface="IBM Plex Mono"/>
              <a:ea typeface="IBM Plex Mono"/>
              <a:cs typeface="IBM Plex Mono"/>
              <a:sym typeface="IBM Plex Mono"/>
            </a:endParaRPr>
          </a:p>
        </p:txBody>
      </p:sp>
      <p:sp>
        <p:nvSpPr>
          <p:cNvPr id="1037" name="Google Shape;1037;p46"/>
          <p:cNvSpPr txBox="1"/>
          <p:nvPr/>
        </p:nvSpPr>
        <p:spPr>
          <a:xfrm flipH="1">
            <a:off x="2675271" y="3995898"/>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Proceso de </a:t>
            </a:r>
            <a:r>
              <a:rPr lang="es" sz="1200">
                <a:solidFill>
                  <a:schemeClr val="dk1"/>
                </a:solidFill>
                <a:latin typeface="Arimo"/>
                <a:ea typeface="Arimo"/>
                <a:cs typeface="Arimo"/>
                <a:sym typeface="Arimo"/>
              </a:rPr>
              <a:t>mejora</a:t>
            </a:r>
            <a:r>
              <a:rPr lang="es" sz="1200">
                <a:solidFill>
                  <a:schemeClr val="dk1"/>
                </a:solidFill>
                <a:latin typeface="Arimo"/>
                <a:ea typeface="Arimo"/>
                <a:cs typeface="Arimo"/>
                <a:sym typeface="Arimo"/>
              </a:rPr>
              <a:t> continua</a:t>
            </a:r>
            <a:endParaRPr sz="1200">
              <a:solidFill>
                <a:schemeClr val="dk1"/>
              </a:solidFill>
              <a:latin typeface="Arimo"/>
              <a:ea typeface="Arimo"/>
              <a:cs typeface="Arimo"/>
              <a:sym typeface="Arimo"/>
            </a:endParaRPr>
          </a:p>
        </p:txBody>
      </p:sp>
      <p:sp>
        <p:nvSpPr>
          <p:cNvPr id="1038" name="Google Shape;1038;p46"/>
          <p:cNvSpPr txBox="1"/>
          <p:nvPr/>
        </p:nvSpPr>
        <p:spPr>
          <a:xfrm flipH="1">
            <a:off x="4637318" y="34684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7</a:t>
            </a:r>
            <a:endParaRPr b="1" sz="2000">
              <a:solidFill>
                <a:schemeClr val="dk1"/>
              </a:solidFill>
              <a:latin typeface="IBM Plex Mono"/>
              <a:ea typeface="IBM Plex Mono"/>
              <a:cs typeface="IBM Plex Mono"/>
              <a:sym typeface="IBM Plex Mono"/>
            </a:endParaRPr>
          </a:p>
        </p:txBody>
      </p:sp>
      <p:sp>
        <p:nvSpPr>
          <p:cNvPr id="1039" name="Google Shape;1039;p46"/>
          <p:cNvSpPr txBox="1"/>
          <p:nvPr/>
        </p:nvSpPr>
        <p:spPr>
          <a:xfrm flipH="1">
            <a:off x="4637368" y="3995894"/>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Análisis de resultados</a:t>
            </a:r>
            <a:endParaRPr sz="1200">
              <a:solidFill>
                <a:schemeClr val="dk1"/>
              </a:solidFill>
              <a:latin typeface="Arimo"/>
              <a:ea typeface="Arimo"/>
              <a:cs typeface="Arimo"/>
              <a:sym typeface="Arimo"/>
            </a:endParaRPr>
          </a:p>
        </p:txBody>
      </p:sp>
      <p:sp>
        <p:nvSpPr>
          <p:cNvPr id="1040" name="Google Shape;1040;p46"/>
          <p:cNvSpPr txBox="1"/>
          <p:nvPr/>
        </p:nvSpPr>
        <p:spPr>
          <a:xfrm flipH="1">
            <a:off x="6599414" y="34684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s" sz="2000">
                <a:solidFill>
                  <a:schemeClr val="dk1"/>
                </a:solidFill>
                <a:latin typeface="IBM Plex Mono"/>
                <a:ea typeface="IBM Plex Mono"/>
                <a:cs typeface="IBM Plex Mono"/>
                <a:sym typeface="IBM Plex Mono"/>
              </a:rPr>
              <a:t>Paso 8</a:t>
            </a:r>
            <a:endParaRPr b="1" sz="2000">
              <a:solidFill>
                <a:schemeClr val="dk1"/>
              </a:solidFill>
              <a:latin typeface="IBM Plex Mono"/>
              <a:ea typeface="IBM Plex Mono"/>
              <a:cs typeface="IBM Plex Mono"/>
              <a:sym typeface="IBM Plex Mono"/>
            </a:endParaRPr>
          </a:p>
        </p:txBody>
      </p:sp>
      <p:sp>
        <p:nvSpPr>
          <p:cNvPr id="1041" name="Google Shape;1041;p46"/>
          <p:cNvSpPr txBox="1"/>
          <p:nvPr/>
        </p:nvSpPr>
        <p:spPr>
          <a:xfrm flipH="1">
            <a:off x="6599464" y="3995894"/>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dk1"/>
                </a:solidFill>
                <a:latin typeface="Arimo"/>
                <a:ea typeface="Arimo"/>
                <a:cs typeface="Arimo"/>
                <a:sym typeface="Arimo"/>
              </a:rPr>
              <a:t>Focalización en proyectos futuros</a:t>
            </a:r>
            <a:endParaRPr sz="1200">
              <a:solidFill>
                <a:schemeClr val="dk1"/>
              </a:solidFill>
              <a:latin typeface="Arimo"/>
              <a:ea typeface="Arimo"/>
              <a:cs typeface="Arimo"/>
              <a:sym typeface="Arimo"/>
            </a:endParaRPr>
          </a:p>
        </p:txBody>
      </p:sp>
      <p:sp>
        <p:nvSpPr>
          <p:cNvPr id="1042" name="Google Shape;1042;p46"/>
          <p:cNvSpPr/>
          <p:nvPr/>
        </p:nvSpPr>
        <p:spPr>
          <a:xfrm>
            <a:off x="1494025" y="2380675"/>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3" name="Google Shape;1043;p46"/>
          <p:cNvSpPr/>
          <p:nvPr/>
        </p:nvSpPr>
        <p:spPr>
          <a:xfrm>
            <a:off x="3456675" y="2380675"/>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4" name="Google Shape;1044;p46"/>
          <p:cNvSpPr/>
          <p:nvPr/>
        </p:nvSpPr>
        <p:spPr>
          <a:xfrm>
            <a:off x="5419325" y="2380675"/>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5" name="Google Shape;1045;p46"/>
          <p:cNvSpPr/>
          <p:nvPr/>
        </p:nvSpPr>
        <p:spPr>
          <a:xfrm>
            <a:off x="7381975" y="2380675"/>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6" name="Google Shape;1046;p46"/>
          <p:cNvSpPr/>
          <p:nvPr/>
        </p:nvSpPr>
        <p:spPr>
          <a:xfrm>
            <a:off x="1494025" y="3030800"/>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7" name="Google Shape;1047;p46"/>
          <p:cNvSpPr/>
          <p:nvPr/>
        </p:nvSpPr>
        <p:spPr>
          <a:xfrm>
            <a:off x="3456675" y="3030800"/>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8" name="Google Shape;1048;p46"/>
          <p:cNvSpPr/>
          <p:nvPr/>
        </p:nvSpPr>
        <p:spPr>
          <a:xfrm>
            <a:off x="5419325" y="3030800"/>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49" name="Google Shape;1049;p46"/>
          <p:cNvSpPr/>
          <p:nvPr/>
        </p:nvSpPr>
        <p:spPr>
          <a:xfrm>
            <a:off x="7381975" y="3030800"/>
            <a:ext cx="250500" cy="2505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1050" name="Google Shape;1050;p46"/>
          <p:cNvCxnSpPr>
            <a:stCxn id="1045" idx="2"/>
            <a:endCxn id="1046" idx="0"/>
          </p:cNvCxnSpPr>
          <p:nvPr/>
        </p:nvCxnSpPr>
        <p:spPr>
          <a:xfrm rot="5400000">
            <a:off x="4363525" y="-112925"/>
            <a:ext cx="399600" cy="5887800"/>
          </a:xfrm>
          <a:prstGeom prst="bentConnector3">
            <a:avLst>
              <a:gd fmla="val 50003" name="adj1"/>
            </a:avLst>
          </a:prstGeom>
          <a:noFill/>
          <a:ln cap="flat" cmpd="sng" w="9525">
            <a:solidFill>
              <a:schemeClr val="accent2"/>
            </a:solidFill>
            <a:prstDash val="solid"/>
            <a:round/>
            <a:headEnd len="med" w="med" type="none"/>
            <a:tailEnd len="med" w="med" type="none"/>
          </a:ln>
        </p:spPr>
      </p:cxnSp>
      <p:cxnSp>
        <p:nvCxnSpPr>
          <p:cNvPr id="1051" name="Google Shape;1051;p46"/>
          <p:cNvCxnSpPr>
            <a:stCxn id="1042" idx="3"/>
            <a:endCxn id="1043" idx="1"/>
          </p:cNvCxnSpPr>
          <p:nvPr/>
        </p:nvCxnSpPr>
        <p:spPr>
          <a:xfrm>
            <a:off x="1744525" y="2505925"/>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2" name="Google Shape;1052;p46"/>
          <p:cNvCxnSpPr>
            <a:endCxn id="1044" idx="1"/>
          </p:cNvCxnSpPr>
          <p:nvPr/>
        </p:nvCxnSpPr>
        <p:spPr>
          <a:xfrm>
            <a:off x="3707225" y="2505925"/>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3" name="Google Shape;1053;p46"/>
          <p:cNvCxnSpPr>
            <a:stCxn id="1044" idx="3"/>
            <a:endCxn id="1045" idx="1"/>
          </p:cNvCxnSpPr>
          <p:nvPr/>
        </p:nvCxnSpPr>
        <p:spPr>
          <a:xfrm>
            <a:off x="5669825" y="2505925"/>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4" name="Google Shape;1054;p46"/>
          <p:cNvCxnSpPr>
            <a:stCxn id="1046" idx="3"/>
            <a:endCxn id="1047" idx="1"/>
          </p:cNvCxnSpPr>
          <p:nvPr/>
        </p:nvCxnSpPr>
        <p:spPr>
          <a:xfrm>
            <a:off x="1744525" y="3156050"/>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5" name="Google Shape;1055;p46"/>
          <p:cNvCxnSpPr>
            <a:stCxn id="1047" idx="3"/>
            <a:endCxn id="1048" idx="1"/>
          </p:cNvCxnSpPr>
          <p:nvPr/>
        </p:nvCxnSpPr>
        <p:spPr>
          <a:xfrm>
            <a:off x="3707175" y="3156050"/>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6" name="Google Shape;1056;p46"/>
          <p:cNvCxnSpPr>
            <a:stCxn id="1048" idx="3"/>
            <a:endCxn id="1049" idx="1"/>
          </p:cNvCxnSpPr>
          <p:nvPr/>
        </p:nvCxnSpPr>
        <p:spPr>
          <a:xfrm>
            <a:off x="5669825" y="3156050"/>
            <a:ext cx="1712100" cy="0"/>
          </a:xfrm>
          <a:prstGeom prst="straightConnector1">
            <a:avLst/>
          </a:prstGeom>
          <a:noFill/>
          <a:ln cap="flat" cmpd="sng" w="9525">
            <a:solidFill>
              <a:schemeClr val="accent2"/>
            </a:solidFill>
            <a:prstDash val="solid"/>
            <a:round/>
            <a:headEnd len="med" w="med" type="none"/>
            <a:tailEnd len="med" w="med" type="none"/>
          </a:ln>
        </p:spPr>
      </p:cxnSp>
      <p:cxnSp>
        <p:nvCxnSpPr>
          <p:cNvPr id="1057" name="Google Shape;1057;p46"/>
          <p:cNvCxnSpPr>
            <a:stCxn id="1027" idx="2"/>
            <a:endCxn id="1042" idx="0"/>
          </p:cNvCxnSpPr>
          <p:nvPr/>
        </p:nvCxnSpPr>
        <p:spPr>
          <a:xfrm>
            <a:off x="1619325" y="2193486"/>
            <a:ext cx="0" cy="187200"/>
          </a:xfrm>
          <a:prstGeom prst="straightConnector1">
            <a:avLst/>
          </a:prstGeom>
          <a:noFill/>
          <a:ln cap="flat" cmpd="sng" w="9525">
            <a:solidFill>
              <a:schemeClr val="accent2"/>
            </a:solidFill>
            <a:prstDash val="solid"/>
            <a:round/>
            <a:headEnd len="med" w="med" type="none"/>
            <a:tailEnd len="med" w="med" type="none"/>
          </a:ln>
        </p:spPr>
      </p:cxnSp>
      <p:cxnSp>
        <p:nvCxnSpPr>
          <p:cNvPr id="1058" name="Google Shape;1058;p46"/>
          <p:cNvCxnSpPr>
            <a:stCxn id="1029" idx="2"/>
            <a:endCxn id="1043" idx="0"/>
          </p:cNvCxnSpPr>
          <p:nvPr/>
        </p:nvCxnSpPr>
        <p:spPr>
          <a:xfrm>
            <a:off x="3581419" y="2193490"/>
            <a:ext cx="600" cy="187200"/>
          </a:xfrm>
          <a:prstGeom prst="straightConnector1">
            <a:avLst/>
          </a:prstGeom>
          <a:noFill/>
          <a:ln cap="flat" cmpd="sng" w="9525">
            <a:solidFill>
              <a:schemeClr val="accent2"/>
            </a:solidFill>
            <a:prstDash val="solid"/>
            <a:round/>
            <a:headEnd len="med" w="med" type="none"/>
            <a:tailEnd len="med" w="med" type="none"/>
          </a:ln>
        </p:spPr>
      </p:cxnSp>
      <p:cxnSp>
        <p:nvCxnSpPr>
          <p:cNvPr id="1059" name="Google Shape;1059;p46"/>
          <p:cNvCxnSpPr>
            <a:stCxn id="1031" idx="2"/>
            <a:endCxn id="1044" idx="0"/>
          </p:cNvCxnSpPr>
          <p:nvPr/>
        </p:nvCxnSpPr>
        <p:spPr>
          <a:xfrm>
            <a:off x="5543513" y="2193486"/>
            <a:ext cx="1200" cy="187200"/>
          </a:xfrm>
          <a:prstGeom prst="straightConnector1">
            <a:avLst/>
          </a:prstGeom>
          <a:noFill/>
          <a:ln cap="flat" cmpd="sng" w="9525">
            <a:solidFill>
              <a:schemeClr val="accent2"/>
            </a:solidFill>
            <a:prstDash val="solid"/>
            <a:round/>
            <a:headEnd len="med" w="med" type="none"/>
            <a:tailEnd len="med" w="med" type="none"/>
          </a:ln>
        </p:spPr>
      </p:cxnSp>
      <p:cxnSp>
        <p:nvCxnSpPr>
          <p:cNvPr id="1060" name="Google Shape;1060;p46"/>
          <p:cNvCxnSpPr>
            <a:stCxn id="1033" idx="2"/>
            <a:endCxn id="1045" idx="0"/>
          </p:cNvCxnSpPr>
          <p:nvPr/>
        </p:nvCxnSpPr>
        <p:spPr>
          <a:xfrm>
            <a:off x="7505607" y="2193486"/>
            <a:ext cx="1500" cy="187200"/>
          </a:xfrm>
          <a:prstGeom prst="straightConnector1">
            <a:avLst/>
          </a:prstGeom>
          <a:noFill/>
          <a:ln cap="flat" cmpd="sng" w="9525">
            <a:solidFill>
              <a:schemeClr val="accent2"/>
            </a:solidFill>
            <a:prstDash val="solid"/>
            <a:round/>
            <a:headEnd len="med" w="med" type="none"/>
            <a:tailEnd len="med" w="med" type="none"/>
          </a:ln>
        </p:spPr>
      </p:cxnSp>
      <p:cxnSp>
        <p:nvCxnSpPr>
          <p:cNvPr id="1061" name="Google Shape;1061;p46"/>
          <p:cNvCxnSpPr>
            <a:stCxn id="1049" idx="2"/>
            <a:endCxn id="1040" idx="0"/>
          </p:cNvCxnSpPr>
          <p:nvPr/>
        </p:nvCxnSpPr>
        <p:spPr>
          <a:xfrm flipH="1">
            <a:off x="7505425" y="3281300"/>
            <a:ext cx="1800" cy="187200"/>
          </a:xfrm>
          <a:prstGeom prst="straightConnector1">
            <a:avLst/>
          </a:prstGeom>
          <a:noFill/>
          <a:ln cap="flat" cmpd="sng" w="9525">
            <a:solidFill>
              <a:schemeClr val="accent2"/>
            </a:solidFill>
            <a:prstDash val="solid"/>
            <a:round/>
            <a:headEnd len="med" w="med" type="none"/>
            <a:tailEnd len="med" w="med" type="none"/>
          </a:ln>
        </p:spPr>
      </p:cxnSp>
      <p:cxnSp>
        <p:nvCxnSpPr>
          <p:cNvPr id="1062" name="Google Shape;1062;p46"/>
          <p:cNvCxnSpPr>
            <a:stCxn id="1048" idx="2"/>
            <a:endCxn id="1038" idx="0"/>
          </p:cNvCxnSpPr>
          <p:nvPr/>
        </p:nvCxnSpPr>
        <p:spPr>
          <a:xfrm flipH="1">
            <a:off x="5543375" y="3281300"/>
            <a:ext cx="1200" cy="187200"/>
          </a:xfrm>
          <a:prstGeom prst="straightConnector1">
            <a:avLst/>
          </a:prstGeom>
          <a:noFill/>
          <a:ln cap="flat" cmpd="sng" w="9525">
            <a:solidFill>
              <a:schemeClr val="accent2"/>
            </a:solidFill>
            <a:prstDash val="solid"/>
            <a:round/>
            <a:headEnd len="med" w="med" type="none"/>
            <a:tailEnd len="med" w="med" type="none"/>
          </a:ln>
        </p:spPr>
      </p:cxnSp>
      <p:cxnSp>
        <p:nvCxnSpPr>
          <p:cNvPr id="1063" name="Google Shape;1063;p46"/>
          <p:cNvCxnSpPr>
            <a:stCxn id="1047" idx="2"/>
            <a:endCxn id="1036" idx="0"/>
          </p:cNvCxnSpPr>
          <p:nvPr/>
        </p:nvCxnSpPr>
        <p:spPr>
          <a:xfrm flipH="1">
            <a:off x="3581325" y="3281300"/>
            <a:ext cx="600" cy="187200"/>
          </a:xfrm>
          <a:prstGeom prst="straightConnector1">
            <a:avLst/>
          </a:prstGeom>
          <a:noFill/>
          <a:ln cap="flat" cmpd="sng" w="9525">
            <a:solidFill>
              <a:schemeClr val="accent2"/>
            </a:solidFill>
            <a:prstDash val="solid"/>
            <a:round/>
            <a:headEnd len="med" w="med" type="none"/>
            <a:tailEnd len="med" w="med" type="none"/>
          </a:ln>
        </p:spPr>
      </p:cxnSp>
      <p:cxnSp>
        <p:nvCxnSpPr>
          <p:cNvPr id="1064" name="Google Shape;1064;p46"/>
          <p:cNvCxnSpPr>
            <a:stCxn id="1046" idx="2"/>
            <a:endCxn id="1034" idx="0"/>
          </p:cNvCxnSpPr>
          <p:nvPr/>
        </p:nvCxnSpPr>
        <p:spPr>
          <a:xfrm>
            <a:off x="1619275" y="3281300"/>
            <a:ext cx="0" cy="18720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Hoja de ruta: proyectos futuros</a:t>
            </a:r>
            <a:endParaRPr/>
          </a:p>
        </p:txBody>
      </p:sp>
      <p:graphicFrame>
        <p:nvGraphicFramePr>
          <p:cNvPr id="1070" name="Google Shape;1070;p47"/>
          <p:cNvGraphicFramePr/>
          <p:nvPr/>
        </p:nvGraphicFramePr>
        <p:xfrm>
          <a:off x="726875" y="1376788"/>
          <a:ext cx="3000000" cy="3000000"/>
        </p:xfrm>
        <a:graphic>
          <a:graphicData uri="http://schemas.openxmlformats.org/drawingml/2006/table">
            <a:tbl>
              <a:tblPr>
                <a:noFill/>
                <a:tableStyleId>{CB465018-2371-4C4F-916E-0A4B6B3AC377}</a:tableStyleId>
              </a:tblPr>
              <a:tblGrid>
                <a:gridCol w="1361775"/>
                <a:gridCol w="2039400"/>
                <a:gridCol w="358550"/>
                <a:gridCol w="358550"/>
                <a:gridCol w="358550"/>
                <a:gridCol w="358550"/>
                <a:gridCol w="358550"/>
                <a:gridCol w="358550"/>
                <a:gridCol w="358550"/>
                <a:gridCol w="358550"/>
                <a:gridCol w="358550"/>
                <a:gridCol w="358550"/>
                <a:gridCol w="358550"/>
                <a:gridCol w="358550"/>
              </a:tblGrid>
              <a:tr h="441850">
                <a:tc>
                  <a:txBody>
                    <a:bodyPr/>
                    <a:lstStyle/>
                    <a:p>
                      <a:pPr indent="0" lvl="0" marL="0" rtl="0" algn="ctr">
                        <a:spcBef>
                          <a:spcPts val="0"/>
                        </a:spcBef>
                        <a:spcAft>
                          <a:spcPts val="0"/>
                        </a:spcAft>
                        <a:buNone/>
                      </a:pPr>
                      <a:r>
                        <a:rPr b="1" lang="es">
                          <a:solidFill>
                            <a:schemeClr val="dk1"/>
                          </a:solidFill>
                          <a:latin typeface="IBM Plex Mono"/>
                          <a:ea typeface="IBM Plex Mono"/>
                          <a:cs typeface="IBM Plex Mono"/>
                          <a:sym typeface="IBM Plex Mono"/>
                        </a:rPr>
                        <a:t>Iniciativa</a:t>
                      </a:r>
                      <a:endParaRPr b="1">
                        <a:solidFill>
                          <a:schemeClr val="dk1"/>
                        </a:solidFill>
                        <a:latin typeface="IBM Plex Mono"/>
                        <a:ea typeface="IBM Plex Mono"/>
                        <a:cs typeface="IBM Plex Mono"/>
                        <a:sym typeface="IBM Plex Mono"/>
                      </a:endParaRPr>
                    </a:p>
                  </a:txBody>
                  <a:tcPr marT="68575" marB="6857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a:solidFill>
                            <a:schemeClr val="dk1"/>
                          </a:solidFill>
                          <a:latin typeface="IBM Plex Mono"/>
                          <a:ea typeface="IBM Plex Mono"/>
                          <a:cs typeface="IBM Plex Mono"/>
                          <a:sym typeface="IBM Plex Mono"/>
                        </a:rPr>
                        <a:t>Objetivo</a:t>
                      </a:r>
                      <a:endParaRPr b="1">
                        <a:solidFill>
                          <a:schemeClr val="dk1"/>
                        </a:solidFill>
                        <a:latin typeface="IBM Plex Mono"/>
                        <a:ea typeface="IBM Plex Mono"/>
                        <a:cs typeface="IBM Plex Mono"/>
                        <a:sym typeface="IBM Plex Mono"/>
                      </a:endParaRPr>
                    </a:p>
                  </a:txBody>
                  <a:tcPr marT="0" marB="0"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Ene</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Feb</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Mar</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b="1" lang="es" sz="1200">
                          <a:solidFill>
                            <a:schemeClr val="dk1"/>
                          </a:solidFill>
                          <a:latin typeface="IBM Plex Mono"/>
                          <a:ea typeface="IBM Plex Mono"/>
                          <a:cs typeface="IBM Plex Mono"/>
                          <a:sym typeface="IBM Plex Mono"/>
                        </a:rPr>
                        <a:t>Abr</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May</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Jun</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Jul</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Ago</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Sep</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Oct</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s" sz="1200">
                          <a:solidFill>
                            <a:schemeClr val="dk1"/>
                          </a:solidFill>
                          <a:latin typeface="IBM Plex Mono"/>
                          <a:ea typeface="IBM Plex Mono"/>
                          <a:cs typeface="IBM Plex Mono"/>
                          <a:sym typeface="IBM Plex Mono"/>
                        </a:rPr>
                        <a:t>Nov</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b="1" lang="es" sz="1200">
                          <a:solidFill>
                            <a:schemeClr val="dk1"/>
                          </a:solidFill>
                          <a:latin typeface="IBM Plex Mono"/>
                          <a:ea typeface="IBM Plex Mono"/>
                          <a:cs typeface="IBM Plex Mono"/>
                          <a:sym typeface="IBM Plex Mono"/>
                        </a:rPr>
                        <a:t>Dic</a:t>
                      </a:r>
                      <a:endParaRPr b="1" sz="1200">
                        <a:solidFill>
                          <a:schemeClr val="dk1"/>
                        </a:solidFill>
                        <a:latin typeface="IBM Plex Mono"/>
                        <a:ea typeface="IBM Plex Mono"/>
                        <a:cs typeface="IBM Plex Mono"/>
                        <a:sym typeface="IBM Plex Mon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1</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2</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3</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4</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5</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450800">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brevemente la iniciativa 6</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0"/>
                        </a:spcAft>
                        <a:buNone/>
                      </a:pPr>
                      <a:r>
                        <a:rPr lang="es" sz="1000">
                          <a:solidFill>
                            <a:schemeClr val="dk1"/>
                          </a:solidFill>
                          <a:latin typeface="Arimo"/>
                          <a:ea typeface="Arimo"/>
                          <a:cs typeface="Arimo"/>
                          <a:sym typeface="Arimo"/>
                        </a:rPr>
                        <a:t>Describe el objetivo que quieres alcanzar durante la iniciativa</a:t>
                      </a:r>
                      <a:endParaRPr sz="1000">
                        <a:solidFill>
                          <a:schemeClr val="dk1"/>
                        </a:solidFill>
                        <a:latin typeface="Arimo"/>
                        <a:ea typeface="Arimo"/>
                        <a:cs typeface="Arimo"/>
                        <a:sym typeface="Arimo"/>
                      </a:endParaRPr>
                    </a:p>
                  </a:txBody>
                  <a:tcPr marT="45700" marB="45700" marR="45700" marL="4570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Arimo"/>
                        <a:ea typeface="Arimo"/>
                        <a:cs typeface="Arimo"/>
                        <a:sym typeface="Arimo"/>
                      </a:endParaRPr>
                    </a:p>
                  </a:txBody>
                  <a:tcPr marT="0" marB="0" marR="0"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Contenido de esta plantilla</a:t>
            </a:r>
            <a:endParaRPr/>
          </a:p>
        </p:txBody>
      </p:sp>
      <p:sp>
        <p:nvSpPr>
          <p:cNvPr id="631" name="Google Shape;631;p30"/>
          <p:cNvSpPr txBox="1"/>
          <p:nvPr>
            <p:ph idx="1" type="body"/>
          </p:nvPr>
        </p:nvSpPr>
        <p:spPr>
          <a:xfrm>
            <a:off x="720000" y="1215751"/>
            <a:ext cx="7704000" cy="3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Puedes eliminar esta diapositiva cuando hayas terminado de editar la presentación</a:t>
            </a:r>
            <a:endParaRPr/>
          </a:p>
        </p:txBody>
      </p:sp>
      <p:graphicFrame>
        <p:nvGraphicFramePr>
          <p:cNvPr id="632" name="Google Shape;632;p30"/>
          <p:cNvGraphicFramePr/>
          <p:nvPr/>
        </p:nvGraphicFramePr>
        <p:xfrm>
          <a:off x="719988" y="1767225"/>
          <a:ext cx="3000000" cy="3000000"/>
        </p:xfrm>
        <a:graphic>
          <a:graphicData uri="http://schemas.openxmlformats.org/drawingml/2006/table">
            <a:tbl>
              <a:tblPr>
                <a:noFill/>
                <a:tableStyleId>{5AD4593F-24E1-44EC-9341-43886512ED71}</a:tableStyleId>
              </a:tblPr>
              <a:tblGrid>
                <a:gridCol w="2616150"/>
                <a:gridCol w="5087850"/>
              </a:tblGrid>
              <a:tr h="350500">
                <a:tc>
                  <a:txBody>
                    <a:bodyPr/>
                    <a:lstStyle/>
                    <a:p>
                      <a:pPr indent="0" lvl="0" marL="0" rtl="0" algn="l">
                        <a:spcBef>
                          <a:spcPts val="0"/>
                        </a:spcBef>
                        <a:spcAft>
                          <a:spcPts val="0"/>
                        </a:spcAft>
                        <a:buNone/>
                      </a:pPr>
                      <a:r>
                        <a:rPr b="1" lang="es" sz="900" u="sng">
                          <a:solidFill>
                            <a:schemeClr val="dk1"/>
                          </a:solidFill>
                          <a:latin typeface="IBM Plex Mono"/>
                          <a:ea typeface="IBM Plex Mono"/>
                          <a:cs typeface="IBM Plex Mono"/>
                          <a:sym typeface="IBM Plex Mono"/>
                          <a:hlinkClick action="ppaction://hlinksldjump" r:id="rId3">
                            <a:extLst>
                              <a:ext uri="{A12FA001-AC4F-418D-AE19-62706E023703}">
                                <ahyp:hlinkClr val="tx"/>
                              </a:ext>
                            </a:extLst>
                          </a:hlinkClick>
                        </a:rPr>
                        <a:t>Fuentes</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s" sz="900">
                          <a:solidFill>
                            <a:schemeClr val="dk1"/>
                          </a:solidFill>
                          <a:latin typeface="Arimo"/>
                          <a:ea typeface="Arimo"/>
                          <a:cs typeface="Arimo"/>
                          <a:sym typeface="Arimo"/>
                        </a:rPr>
                        <a:t>Para ver las tipografías correctas en PowerPoint, descárgalas e instálalas en tu equipo</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s" sz="900" u="sng">
                          <a:solidFill>
                            <a:schemeClr val="dk1"/>
                          </a:solidFill>
                          <a:latin typeface="IBM Plex Mono"/>
                          <a:ea typeface="IBM Plex Mono"/>
                          <a:cs typeface="IBM Plex Mono"/>
                          <a:sym typeface="IBM Plex Mono"/>
                          <a:hlinkClick action="ppaction://hlinksldjump" r:id="rId4">
                            <a:extLst>
                              <a:ext uri="{A12FA001-AC4F-418D-AE19-62706E023703}">
                                <ahyp:hlinkClr val="tx"/>
                              </a:ext>
                            </a:extLst>
                          </a:hlinkClick>
                        </a:rPr>
                        <a:t>Recursos usados</a:t>
                      </a:r>
                      <a:r>
                        <a:rPr b="1" lang="es" sz="900">
                          <a:solidFill>
                            <a:schemeClr val="dk1"/>
                          </a:solidFill>
                          <a:latin typeface="IBM Plex Mono"/>
                          <a:ea typeface="IBM Plex Mono"/>
                          <a:cs typeface="IBM Plex Mono"/>
                          <a:sym typeface="IBM Plex Mono"/>
                        </a:rPr>
                        <a:t> y </a:t>
                      </a:r>
                      <a:r>
                        <a:rPr b="1" lang="es" sz="900" u="sng">
                          <a:solidFill>
                            <a:schemeClr val="dk1"/>
                          </a:solidFill>
                          <a:latin typeface="IBM Plex Mono"/>
                          <a:ea typeface="IBM Plex Mono"/>
                          <a:cs typeface="IBM Plex Mono"/>
                          <a:sym typeface="IBM Plex Mono"/>
                          <a:hlinkClick action="ppaction://hlinksldjump" r:id="rId5">
                            <a:extLst>
                              <a:ext uri="{A12FA001-AC4F-418D-AE19-62706E023703}">
                                <ahyp:hlinkClr val="tx"/>
                              </a:ext>
                            </a:extLst>
                          </a:hlinkClick>
                        </a:rPr>
                        <a:t>alternativos</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1600"/>
                        </a:spcAft>
                        <a:buNone/>
                      </a:pPr>
                      <a:r>
                        <a:rPr lang="es" sz="900">
                          <a:solidFill>
                            <a:schemeClr val="dk1"/>
                          </a:solidFill>
                          <a:latin typeface="Arimo"/>
                          <a:ea typeface="Arimo"/>
                          <a:cs typeface="Arimo"/>
                          <a:sym typeface="Arimo"/>
                        </a:rPr>
                        <a:t>Una variedad de recursos gráficos acordes al estilo de nuestro diseño</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s" sz="900" u="sng">
                          <a:solidFill>
                            <a:schemeClr val="dk1"/>
                          </a:solidFill>
                          <a:latin typeface="IBM Plex Mono"/>
                          <a:ea typeface="IBM Plex Mono"/>
                          <a:cs typeface="IBM Plex Mono"/>
                          <a:sym typeface="IBM Plex Mono"/>
                          <a:hlinkClick action="ppaction://hlinksldjump" r:id="rId6">
                            <a:extLst>
                              <a:ext uri="{A12FA001-AC4F-418D-AE19-62706E023703}">
                                <ahyp:hlinkClr val="tx"/>
                              </a:ext>
                            </a:extLst>
                          </a:hlinkClick>
                        </a:rPr>
                        <a:t>Diapositiva de agradecimientos</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s" sz="900">
                          <a:solidFill>
                            <a:schemeClr val="dk1"/>
                          </a:solidFill>
                          <a:latin typeface="Arimo"/>
                          <a:ea typeface="Arimo"/>
                          <a:cs typeface="Arimo"/>
                          <a:sym typeface="Arimo"/>
                        </a:rPr>
                        <a:t>La debes conservar para dar los créditos correspondientes a nuestro diseño</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s" sz="900" u="sng">
                          <a:solidFill>
                            <a:schemeClr val="dk1"/>
                          </a:solidFill>
                          <a:latin typeface="IBM Plex Mono"/>
                          <a:ea typeface="IBM Plex Mono"/>
                          <a:cs typeface="IBM Plex Mono"/>
                          <a:sym typeface="IBM Plex Mono"/>
                          <a:hlinkClick action="ppaction://hlinksldjump" r:id="rId7">
                            <a:extLst>
                              <a:ext uri="{A12FA001-AC4F-418D-AE19-62706E023703}">
                                <ahyp:hlinkClr val="tx"/>
                              </a:ext>
                            </a:extLst>
                          </a:hlinkClick>
                        </a:rPr>
                        <a:t>Colores</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s" sz="900">
                          <a:solidFill>
                            <a:schemeClr val="dk1"/>
                          </a:solidFill>
                          <a:latin typeface="Arimo"/>
                          <a:ea typeface="Arimo"/>
                          <a:cs typeface="Arimo"/>
                          <a:sym typeface="Arimo"/>
                        </a:rPr>
                        <a:t>Todos los colores que se han usado en esta presentación</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s" sz="900" u="sng">
                          <a:solidFill>
                            <a:schemeClr val="dk1"/>
                          </a:solidFill>
                          <a:latin typeface="IBM Plex Mono"/>
                          <a:ea typeface="IBM Plex Mono"/>
                          <a:cs typeface="IBM Plex Mono"/>
                          <a:sym typeface="IBM Plex Mono"/>
                          <a:hlinkClick action="ppaction://hlinksldjump" r:id="rId8">
                            <a:extLst>
                              <a:ext uri="{A12FA001-AC4F-418D-AE19-62706E023703}">
                                <ahyp:hlinkClr val="tx"/>
                              </a:ext>
                            </a:extLst>
                          </a:hlinkClick>
                        </a:rPr>
                        <a:t>Recursos infográficos</a:t>
                      </a:r>
                      <a:r>
                        <a:rPr b="1" lang="es" sz="900">
                          <a:solidFill>
                            <a:schemeClr val="dk1"/>
                          </a:solidFill>
                          <a:latin typeface="IBM Plex Mono"/>
                          <a:ea typeface="IBM Plex Mono"/>
                          <a:cs typeface="IBM Plex Mono"/>
                          <a:sym typeface="IBM Plex Mono"/>
                        </a:rPr>
                        <a:t> e </a:t>
                      </a:r>
                      <a:r>
                        <a:rPr b="1" lang="es" sz="900" u="sng">
                          <a:solidFill>
                            <a:schemeClr val="dk1"/>
                          </a:solidFill>
                          <a:latin typeface="IBM Plex Mono"/>
                          <a:ea typeface="IBM Plex Mono"/>
                          <a:cs typeface="IBM Plex Mono"/>
                          <a:sym typeface="IBM Plex Mono"/>
                          <a:hlinkClick action="ppaction://hlinksldjump" r:id="rId9">
                            <a:extLst>
                              <a:ext uri="{A12FA001-AC4F-418D-AE19-62706E023703}">
                                <ahyp:hlinkClr val="tx"/>
                              </a:ext>
                            </a:extLst>
                          </a:hlinkClick>
                        </a:rPr>
                        <a:t>iconos</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s" sz="900">
                          <a:solidFill>
                            <a:schemeClr val="dk1"/>
                          </a:solidFill>
                          <a:latin typeface="Arimo"/>
                          <a:ea typeface="Arimo"/>
                          <a:cs typeface="Arimo"/>
                          <a:sym typeface="Arimo"/>
                        </a:rPr>
                        <a:t>Pueden utilizarse en la presentación: su tamaño y color se pueden editar</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s" sz="900">
                          <a:solidFill>
                            <a:schemeClr val="dk1"/>
                          </a:solidFill>
                          <a:latin typeface="IBM Plex Mono"/>
                          <a:ea typeface="IBM Plex Mono"/>
                          <a:cs typeface="IBM Plex Mono"/>
                          <a:sym typeface="IBM Plex Mono"/>
                        </a:rPr>
                        <a:t>Tema editable de la presentación </a:t>
                      </a:r>
                      <a:endParaRPr b="1" sz="9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s" sz="900">
                          <a:solidFill>
                            <a:schemeClr val="dk1"/>
                          </a:solidFill>
                          <a:latin typeface="Arimo"/>
                          <a:ea typeface="Arimo"/>
                          <a:cs typeface="Arimo"/>
                          <a:sym typeface="Arimo"/>
                        </a:rPr>
                        <a:t>Las diapositivas maestras pueden editarse fácilmente. Haz clic </a:t>
                      </a:r>
                      <a:r>
                        <a:rPr b="1" lang="es" sz="900" u="sng">
                          <a:solidFill>
                            <a:schemeClr val="dk1"/>
                          </a:solidFill>
                          <a:latin typeface="Arimo"/>
                          <a:ea typeface="Arimo"/>
                          <a:cs typeface="Arimo"/>
                          <a:sym typeface="Arimo"/>
                          <a:hlinkClick r:id="rId10">
                            <a:extLst>
                              <a:ext uri="{A12FA001-AC4F-418D-AE19-62706E023703}">
                                <ahyp:hlinkClr val="tx"/>
                              </a:ext>
                            </a:extLst>
                          </a:hlinkClick>
                        </a:rPr>
                        <a:t>aquí</a:t>
                      </a:r>
                      <a:r>
                        <a:rPr lang="es" sz="900">
                          <a:solidFill>
                            <a:schemeClr val="dk1"/>
                          </a:solidFill>
                          <a:latin typeface="Arimo"/>
                          <a:ea typeface="Arimo"/>
                          <a:cs typeface="Arimo"/>
                          <a:sym typeface="Arimo"/>
                        </a:rPr>
                        <a:t> para saber cómo</a:t>
                      </a:r>
                      <a:endParaRPr sz="9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sp>
        <p:nvSpPr>
          <p:cNvPr id="633" name="Google Shape;633;p30"/>
          <p:cNvSpPr txBox="1"/>
          <p:nvPr/>
        </p:nvSpPr>
        <p:spPr>
          <a:xfrm>
            <a:off x="713225" y="4131375"/>
            <a:ext cx="17586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000">
                <a:solidFill>
                  <a:schemeClr val="dk1"/>
                </a:solidFill>
                <a:latin typeface="Arimo"/>
                <a:ea typeface="Arimo"/>
                <a:cs typeface="Arimo"/>
                <a:sym typeface="Arimo"/>
              </a:rPr>
              <a:t>Más información:</a:t>
            </a:r>
            <a:br>
              <a:rPr b="1" lang="es" sz="1000">
                <a:solidFill>
                  <a:schemeClr val="dk1"/>
                </a:solidFill>
                <a:latin typeface="Arimo"/>
                <a:ea typeface="Arimo"/>
                <a:cs typeface="Arimo"/>
                <a:sym typeface="Arimo"/>
              </a:rPr>
            </a:br>
            <a:r>
              <a:rPr b="1" lang="es" sz="1000" u="sng">
                <a:solidFill>
                  <a:schemeClr val="dk1"/>
                </a:solidFill>
                <a:latin typeface="Arimo"/>
                <a:ea typeface="Arimo"/>
                <a:cs typeface="Arimo"/>
                <a:sym typeface="Arimo"/>
                <a:hlinkClick r:id="rId11">
                  <a:extLst>
                    <a:ext uri="{A12FA001-AC4F-418D-AE19-62706E023703}">
                      <ahyp:hlinkClr val="tx"/>
                    </a:ext>
                  </a:extLst>
                </a:hlinkClick>
              </a:rPr>
              <a:t>SLIDESGO</a:t>
            </a:r>
            <a:r>
              <a:rPr b="1" lang="es" sz="1000">
                <a:solidFill>
                  <a:schemeClr val="dk1"/>
                </a:solidFill>
                <a:latin typeface="Arimo"/>
                <a:ea typeface="Arimo"/>
                <a:cs typeface="Arimo"/>
                <a:sym typeface="Arimo"/>
              </a:rPr>
              <a:t> | </a:t>
            </a:r>
            <a:r>
              <a:rPr b="1" lang="es" sz="1000" u="sng">
                <a:solidFill>
                  <a:schemeClr val="dk1"/>
                </a:solidFill>
                <a:latin typeface="Arimo"/>
                <a:ea typeface="Arimo"/>
                <a:cs typeface="Arimo"/>
                <a:sym typeface="Arimo"/>
                <a:hlinkClick r:id="rId12">
                  <a:extLst>
                    <a:ext uri="{A12FA001-AC4F-418D-AE19-62706E023703}">
                      <ahyp:hlinkClr val="tx"/>
                    </a:ext>
                  </a:extLst>
                </a:hlinkClick>
              </a:rPr>
              <a:t>BLOG</a:t>
            </a:r>
            <a:r>
              <a:rPr b="1" lang="es" sz="1000">
                <a:solidFill>
                  <a:schemeClr val="dk1"/>
                </a:solidFill>
                <a:latin typeface="Arimo"/>
                <a:ea typeface="Arimo"/>
                <a:cs typeface="Arimo"/>
                <a:sym typeface="Arimo"/>
              </a:rPr>
              <a:t> | </a:t>
            </a:r>
            <a:r>
              <a:rPr b="1" lang="es" sz="1000" u="sng">
                <a:solidFill>
                  <a:schemeClr val="dk1"/>
                </a:solidFill>
                <a:latin typeface="Arimo"/>
                <a:ea typeface="Arimo"/>
                <a:cs typeface="Arimo"/>
                <a:sym typeface="Arimo"/>
                <a:hlinkClick r:id="rId13">
                  <a:extLst>
                    <a:ext uri="{A12FA001-AC4F-418D-AE19-62706E023703}">
                      <ahyp:hlinkClr val="tx"/>
                    </a:ext>
                  </a:extLst>
                </a:hlinkClick>
              </a:rPr>
              <a:t>FAQ</a:t>
            </a:r>
            <a:r>
              <a:rPr b="1" lang="es" sz="1000" u="sng">
                <a:solidFill>
                  <a:schemeClr val="dk1"/>
                </a:solidFill>
                <a:latin typeface="Arimo"/>
                <a:ea typeface="Arimo"/>
                <a:cs typeface="Arimo"/>
                <a:sym typeface="Arimo"/>
              </a:rPr>
              <a:t>s</a:t>
            </a:r>
            <a:endParaRPr b="1" sz="1000" u="sng">
              <a:solidFill>
                <a:schemeClr val="dk1"/>
              </a:solidFill>
              <a:latin typeface="Arimo"/>
              <a:ea typeface="Arimo"/>
              <a:cs typeface="Arimo"/>
              <a:sym typeface="Arimo"/>
            </a:endParaRPr>
          </a:p>
        </p:txBody>
      </p:sp>
      <p:sp>
        <p:nvSpPr>
          <p:cNvPr id="634" name="Google Shape;634;p30"/>
          <p:cNvSpPr txBox="1"/>
          <p:nvPr/>
        </p:nvSpPr>
        <p:spPr>
          <a:xfrm>
            <a:off x="3336150" y="4131375"/>
            <a:ext cx="36747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000">
                <a:solidFill>
                  <a:schemeClr val="dk1"/>
                </a:solidFill>
                <a:latin typeface="Arimo"/>
                <a:ea typeface="Arimo"/>
                <a:cs typeface="Arimo"/>
                <a:sym typeface="Arimo"/>
              </a:rPr>
              <a:t>Visita nuestros proyectos:</a:t>
            </a:r>
            <a:br>
              <a:rPr b="1" lang="es" sz="1000">
                <a:solidFill>
                  <a:schemeClr val="dk1"/>
                </a:solidFill>
                <a:latin typeface="Arimo"/>
                <a:ea typeface="Arimo"/>
                <a:cs typeface="Arimo"/>
                <a:sym typeface="Arimo"/>
              </a:rPr>
            </a:br>
            <a:r>
              <a:rPr b="1" lang="es" sz="1000" u="sng">
                <a:solidFill>
                  <a:schemeClr val="dk1"/>
                </a:solidFill>
                <a:latin typeface="Arimo"/>
                <a:ea typeface="Arimo"/>
                <a:cs typeface="Arimo"/>
                <a:sym typeface="Arimo"/>
                <a:hlinkClick r:id="rId14">
                  <a:extLst>
                    <a:ext uri="{A12FA001-AC4F-418D-AE19-62706E023703}">
                      <ahyp:hlinkClr val="tx"/>
                    </a:ext>
                  </a:extLst>
                </a:hlinkClick>
              </a:rPr>
              <a:t>FREEPIK</a:t>
            </a:r>
            <a:r>
              <a:rPr b="1" lang="es" sz="1000">
                <a:solidFill>
                  <a:schemeClr val="dk1"/>
                </a:solidFill>
                <a:latin typeface="Arimo"/>
                <a:ea typeface="Arimo"/>
                <a:cs typeface="Arimo"/>
                <a:sym typeface="Arimo"/>
              </a:rPr>
              <a:t> | </a:t>
            </a:r>
            <a:r>
              <a:rPr b="1" lang="es" sz="1000" u="sng">
                <a:solidFill>
                  <a:schemeClr val="dk1"/>
                </a:solidFill>
                <a:latin typeface="Arimo"/>
                <a:ea typeface="Arimo"/>
                <a:cs typeface="Arimo"/>
                <a:sym typeface="Arimo"/>
                <a:hlinkClick r:id="rId15">
                  <a:extLst>
                    <a:ext uri="{A12FA001-AC4F-418D-AE19-62706E023703}">
                      <ahyp:hlinkClr val="tx"/>
                    </a:ext>
                  </a:extLst>
                </a:hlinkClick>
              </a:rPr>
              <a:t>FLATICON</a:t>
            </a:r>
            <a:r>
              <a:rPr b="1" lang="es" sz="1000">
                <a:solidFill>
                  <a:schemeClr val="dk1"/>
                </a:solidFill>
                <a:latin typeface="Arimo"/>
                <a:ea typeface="Arimo"/>
                <a:cs typeface="Arimo"/>
                <a:sym typeface="Arimo"/>
              </a:rPr>
              <a:t> | </a:t>
            </a:r>
            <a:r>
              <a:rPr b="1" lang="es" sz="1000" u="sng">
                <a:solidFill>
                  <a:schemeClr val="dk1"/>
                </a:solidFill>
                <a:latin typeface="Arimo"/>
                <a:ea typeface="Arimo"/>
                <a:cs typeface="Arimo"/>
                <a:sym typeface="Arimo"/>
                <a:hlinkClick r:id="rId16">
                  <a:extLst>
                    <a:ext uri="{A12FA001-AC4F-418D-AE19-62706E023703}">
                      <ahyp:hlinkClr val="tx"/>
                    </a:ext>
                  </a:extLst>
                </a:hlinkClick>
              </a:rPr>
              <a:t>STORYSET</a:t>
            </a:r>
            <a:r>
              <a:rPr b="1" lang="es" sz="1000">
                <a:solidFill>
                  <a:schemeClr val="dk1"/>
                </a:solidFill>
                <a:latin typeface="Arimo"/>
                <a:ea typeface="Arimo"/>
                <a:cs typeface="Arimo"/>
                <a:sym typeface="Arimo"/>
              </a:rPr>
              <a:t> | </a:t>
            </a:r>
            <a:r>
              <a:rPr b="1" lang="es" sz="1000" u="sng">
                <a:solidFill>
                  <a:schemeClr val="dk1"/>
                </a:solidFill>
                <a:latin typeface="Arimo"/>
                <a:ea typeface="Arimo"/>
                <a:cs typeface="Arimo"/>
                <a:sym typeface="Arimo"/>
                <a:hlinkClick r:id="rId17">
                  <a:extLst>
                    <a:ext uri="{A12FA001-AC4F-418D-AE19-62706E023703}">
                      <ahyp:hlinkClr val="tx"/>
                    </a:ext>
                  </a:extLst>
                </a:hlinkClick>
              </a:rPr>
              <a:t>WEPIK</a:t>
            </a:r>
            <a:r>
              <a:rPr b="1" lang="es" sz="1000">
                <a:solidFill>
                  <a:schemeClr val="dk1"/>
                </a:solidFill>
                <a:latin typeface="Arimo"/>
                <a:ea typeface="Arimo"/>
                <a:cs typeface="Arimo"/>
                <a:sym typeface="Arimo"/>
              </a:rPr>
              <a:t> | </a:t>
            </a:r>
            <a:r>
              <a:rPr b="1" lang="es" sz="1000" u="sng">
                <a:solidFill>
                  <a:schemeClr val="dk1"/>
                </a:solidFill>
                <a:latin typeface="Arimo"/>
                <a:ea typeface="Arimo"/>
                <a:cs typeface="Arimo"/>
                <a:sym typeface="Arimo"/>
                <a:hlinkClick r:id="rId18">
                  <a:extLst>
                    <a:ext uri="{A12FA001-AC4F-418D-AE19-62706E023703}">
                      <ahyp:hlinkClr val="tx"/>
                    </a:ext>
                  </a:extLst>
                </a:hlinkClick>
              </a:rPr>
              <a:t>VIDEVO</a:t>
            </a:r>
            <a:endParaRPr b="1" sz="1000" u="sng">
              <a:solidFill>
                <a:schemeClr val="dk1"/>
              </a:solidFill>
              <a:latin typeface="Arimo"/>
              <a:ea typeface="Arimo"/>
              <a:cs typeface="Arimo"/>
              <a:sym typeface="Arim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48"/>
          <p:cNvSpPr/>
          <p:nvPr/>
        </p:nvSpPr>
        <p:spPr>
          <a:xfrm>
            <a:off x="817125" y="2987100"/>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76" name="Google Shape;1076;p48"/>
          <p:cNvSpPr txBox="1"/>
          <p:nvPr>
            <p:ph type="title"/>
          </p:nvPr>
        </p:nvSpPr>
        <p:spPr>
          <a:xfrm>
            <a:off x="713225" y="764175"/>
            <a:ext cx="4448100" cy="91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¡Gracias</a:t>
            </a:r>
            <a:r>
              <a:rPr lang="es"/>
              <a:t>!</a:t>
            </a:r>
            <a:endParaRPr/>
          </a:p>
        </p:txBody>
      </p:sp>
      <p:sp>
        <p:nvSpPr>
          <p:cNvPr id="1077" name="Google Shape;1077;p48"/>
          <p:cNvSpPr txBox="1"/>
          <p:nvPr>
            <p:ph idx="1" type="subTitle"/>
          </p:nvPr>
        </p:nvSpPr>
        <p:spPr>
          <a:xfrm>
            <a:off x="713225" y="17682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a:t>¿Tienes alguna pregunta?</a:t>
            </a:r>
            <a:endParaRPr b="1"/>
          </a:p>
          <a:p>
            <a:pPr indent="0" lvl="0" marL="0" rtl="0" algn="l">
              <a:spcBef>
                <a:spcPts val="0"/>
              </a:spcBef>
              <a:spcAft>
                <a:spcPts val="0"/>
              </a:spcAft>
              <a:buNone/>
            </a:pPr>
            <a:r>
              <a:rPr lang="es"/>
              <a:t>tuemail@freepik.com</a:t>
            </a:r>
            <a:endParaRPr/>
          </a:p>
          <a:p>
            <a:pPr indent="0" lvl="0" marL="0" rtl="0" algn="l">
              <a:spcBef>
                <a:spcPts val="0"/>
              </a:spcBef>
              <a:spcAft>
                <a:spcPts val="0"/>
              </a:spcAft>
              <a:buNone/>
            </a:pPr>
            <a:r>
              <a:rPr lang="es"/>
              <a:t>+34 654 321 432</a:t>
            </a:r>
            <a:endParaRPr/>
          </a:p>
          <a:p>
            <a:pPr indent="0" lvl="0" marL="0" rtl="0" algn="l">
              <a:spcBef>
                <a:spcPts val="0"/>
              </a:spcBef>
              <a:spcAft>
                <a:spcPts val="0"/>
              </a:spcAft>
              <a:buNone/>
            </a:pPr>
            <a:r>
              <a:rPr lang="es"/>
              <a:t>tupaginaweb.com</a:t>
            </a:r>
            <a:endParaRPr/>
          </a:p>
        </p:txBody>
      </p:sp>
      <p:sp>
        <p:nvSpPr>
          <p:cNvPr id="1078" name="Google Shape;1078;p48"/>
          <p:cNvSpPr txBox="1"/>
          <p:nvPr/>
        </p:nvSpPr>
        <p:spPr>
          <a:xfrm>
            <a:off x="713225" y="4213825"/>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chemeClr val="dk1"/>
                </a:solidFill>
                <a:latin typeface="Arimo"/>
                <a:ea typeface="Arimo"/>
                <a:cs typeface="Arimo"/>
                <a:sym typeface="Arimo"/>
              </a:rPr>
              <a:t>Conserva esta diapositiva para atribuirnos</a:t>
            </a:r>
            <a:endParaRPr sz="1000">
              <a:solidFill>
                <a:schemeClr val="dk1"/>
              </a:solidFill>
              <a:latin typeface="Arimo"/>
              <a:ea typeface="Arimo"/>
              <a:cs typeface="Arimo"/>
              <a:sym typeface="Arimo"/>
            </a:endParaRPr>
          </a:p>
        </p:txBody>
      </p:sp>
      <p:grpSp>
        <p:nvGrpSpPr>
          <p:cNvPr id="1079" name="Google Shape;1079;p48"/>
          <p:cNvGrpSpPr/>
          <p:nvPr/>
        </p:nvGrpSpPr>
        <p:grpSpPr>
          <a:xfrm>
            <a:off x="6469525" y="1627013"/>
            <a:ext cx="920400" cy="1051163"/>
            <a:chOff x="1508750" y="36588"/>
            <a:chExt cx="920400" cy="1051163"/>
          </a:xfrm>
        </p:grpSpPr>
        <p:sp>
          <p:nvSpPr>
            <p:cNvPr id="1080" name="Google Shape;1080;p48"/>
            <p:cNvSpPr/>
            <p:nvPr/>
          </p:nvSpPr>
          <p:spPr>
            <a:xfrm>
              <a:off x="1508750" y="492250"/>
              <a:ext cx="920400" cy="595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81" name="Google Shape;1081;p48"/>
            <p:cNvSpPr/>
            <p:nvPr/>
          </p:nvSpPr>
          <p:spPr>
            <a:xfrm rot="-2700000">
              <a:off x="1646085" y="170323"/>
              <a:ext cx="645730" cy="645730"/>
            </a:xfrm>
            <a:prstGeom prst="rtTriangle">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082" name="Google Shape;1082;p48"/>
          <p:cNvGrpSpPr/>
          <p:nvPr/>
        </p:nvGrpSpPr>
        <p:grpSpPr>
          <a:xfrm>
            <a:off x="6469537" y="2932088"/>
            <a:ext cx="2011500" cy="1172100"/>
            <a:chOff x="8820137" y="2932088"/>
            <a:chExt cx="2011500" cy="1172100"/>
          </a:xfrm>
        </p:grpSpPr>
        <p:sp>
          <p:nvSpPr>
            <p:cNvPr id="1083" name="Google Shape;1083;p48"/>
            <p:cNvSpPr/>
            <p:nvPr/>
          </p:nvSpPr>
          <p:spPr>
            <a:xfrm>
              <a:off x="8820137" y="2932088"/>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84" name="Google Shape;1084;p48"/>
            <p:cNvSpPr/>
            <p:nvPr/>
          </p:nvSpPr>
          <p:spPr>
            <a:xfrm>
              <a:off x="887577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85" name="Google Shape;1085;p48"/>
            <p:cNvSpPr/>
            <p:nvPr/>
          </p:nvSpPr>
          <p:spPr>
            <a:xfrm>
              <a:off x="9920425" y="3117000"/>
              <a:ext cx="868800" cy="3663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86" name="Google Shape;1086;p48"/>
            <p:cNvSpPr/>
            <p:nvPr/>
          </p:nvSpPr>
          <p:spPr>
            <a:xfrm>
              <a:off x="9679160" y="3817650"/>
              <a:ext cx="705414" cy="151763"/>
            </a:xfrm>
            <a:custGeom>
              <a:rect b="b" l="l" r="r" t="t"/>
              <a:pathLst>
                <a:path extrusionOk="0" h="9668" w="93124">
                  <a:moveTo>
                    <a:pt x="0" y="9668"/>
                  </a:moveTo>
                  <a:cubicBezTo>
                    <a:pt x="1050" y="7219"/>
                    <a:pt x="2359" y="4877"/>
                    <a:pt x="3790" y="2629"/>
                  </a:cubicBezTo>
                  <a:cubicBezTo>
                    <a:pt x="4373" y="1712"/>
                    <a:pt x="5187" y="-575"/>
                    <a:pt x="5955" y="193"/>
                  </a:cubicBezTo>
                  <a:cubicBezTo>
                    <a:pt x="7096" y="1334"/>
                    <a:pt x="6622" y="3924"/>
                    <a:pt x="8121" y="4524"/>
                  </a:cubicBezTo>
                  <a:cubicBezTo>
                    <a:pt x="9312" y="5001"/>
                    <a:pt x="9882" y="1682"/>
                    <a:pt x="11099" y="2088"/>
                  </a:cubicBezTo>
                  <a:cubicBezTo>
                    <a:pt x="15838" y="3669"/>
                    <a:pt x="20584" y="5263"/>
                    <a:pt x="25176" y="7231"/>
                  </a:cubicBezTo>
                  <a:cubicBezTo>
                    <a:pt x="26608" y="7845"/>
                    <a:pt x="28346" y="5805"/>
                    <a:pt x="29778" y="6419"/>
                  </a:cubicBezTo>
                  <a:cubicBezTo>
                    <a:pt x="31818" y="7293"/>
                    <a:pt x="33527" y="9642"/>
                    <a:pt x="35733" y="9397"/>
                  </a:cubicBezTo>
                  <a:cubicBezTo>
                    <a:pt x="41121" y="8798"/>
                    <a:pt x="46716" y="9899"/>
                    <a:pt x="51976" y="8585"/>
                  </a:cubicBezTo>
                  <a:cubicBezTo>
                    <a:pt x="54443" y="7969"/>
                    <a:pt x="56201" y="5066"/>
                    <a:pt x="58744" y="5066"/>
                  </a:cubicBezTo>
                  <a:cubicBezTo>
                    <a:pt x="62115" y="5066"/>
                    <a:pt x="65144" y="8192"/>
                    <a:pt x="68489" y="7773"/>
                  </a:cubicBezTo>
                  <a:cubicBezTo>
                    <a:pt x="74175" y="7062"/>
                    <a:pt x="78267" y="1136"/>
                    <a:pt x="83920" y="193"/>
                  </a:cubicBezTo>
                  <a:cubicBezTo>
                    <a:pt x="87344" y="-378"/>
                    <a:pt x="89831" y="3967"/>
                    <a:pt x="93124" y="5066"/>
                  </a:cubicBezTo>
                </a:path>
              </a:pathLst>
            </a:custGeom>
            <a:noFill/>
            <a:ln cap="flat" cmpd="sng" w="9525">
              <a:solidFill>
                <a:schemeClr val="lt1"/>
              </a:solidFill>
              <a:prstDash val="solid"/>
              <a:round/>
              <a:headEnd len="med" w="med" type="none"/>
              <a:tailEnd len="med" w="med" type="none"/>
            </a:ln>
          </p:spPr>
        </p:sp>
        <p:cxnSp>
          <p:nvCxnSpPr>
            <p:cNvPr id="1087" name="Google Shape;1087;p48"/>
            <p:cNvCxnSpPr/>
            <p:nvPr/>
          </p:nvCxnSpPr>
          <p:spPr>
            <a:xfrm>
              <a:off x="9662825" y="4026800"/>
              <a:ext cx="751200" cy="0"/>
            </a:xfrm>
            <a:prstGeom prst="straightConnector1">
              <a:avLst/>
            </a:prstGeom>
            <a:noFill/>
            <a:ln cap="flat" cmpd="sng" w="9525">
              <a:solidFill>
                <a:schemeClr val="accent2"/>
              </a:solidFill>
              <a:prstDash val="solid"/>
              <a:round/>
              <a:headEnd len="med" w="med" type="none"/>
              <a:tailEnd len="med" w="med" type="none"/>
            </a:ln>
          </p:spPr>
        </p:cxnSp>
        <p:cxnSp>
          <p:nvCxnSpPr>
            <p:cNvPr id="1088" name="Google Shape;1088;p48"/>
            <p:cNvCxnSpPr/>
            <p:nvPr/>
          </p:nvCxnSpPr>
          <p:spPr>
            <a:xfrm>
              <a:off x="8820137" y="3054784"/>
              <a:ext cx="2011500" cy="0"/>
            </a:xfrm>
            <a:prstGeom prst="straightConnector1">
              <a:avLst/>
            </a:prstGeom>
            <a:noFill/>
            <a:ln cap="flat" cmpd="sng" w="9525">
              <a:solidFill>
                <a:schemeClr val="accent2"/>
              </a:solidFill>
              <a:prstDash val="solid"/>
              <a:round/>
              <a:headEnd len="med" w="med" type="none"/>
              <a:tailEnd len="med" w="med" type="none"/>
            </a:ln>
          </p:spPr>
        </p:cxnSp>
        <p:grpSp>
          <p:nvGrpSpPr>
            <p:cNvPr id="1089" name="Google Shape;1089;p48"/>
            <p:cNvGrpSpPr/>
            <p:nvPr/>
          </p:nvGrpSpPr>
          <p:grpSpPr>
            <a:xfrm>
              <a:off x="8957525" y="3212556"/>
              <a:ext cx="705300" cy="190728"/>
              <a:chOff x="8875775" y="3196075"/>
              <a:chExt cx="705300" cy="125628"/>
            </a:xfrm>
          </p:grpSpPr>
          <p:sp>
            <p:nvSpPr>
              <p:cNvPr id="1090" name="Google Shape;1090;p48"/>
              <p:cNvSpPr/>
              <p:nvPr/>
            </p:nvSpPr>
            <p:spPr>
              <a:xfrm>
                <a:off x="8875775"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91" name="Google Shape;1091;p48"/>
              <p:cNvSpPr/>
              <p:nvPr/>
            </p:nvSpPr>
            <p:spPr>
              <a:xfrm>
                <a:off x="8875775"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92" name="Google Shape;1092;p48"/>
              <p:cNvSpPr/>
              <p:nvPr/>
            </p:nvSpPr>
            <p:spPr>
              <a:xfrm>
                <a:off x="8875775"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093" name="Google Shape;1093;p48"/>
            <p:cNvSpPr/>
            <p:nvPr/>
          </p:nvSpPr>
          <p:spPr>
            <a:xfrm>
              <a:off x="8875775" y="354550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094" name="Google Shape;1094;p48"/>
            <p:cNvGrpSpPr/>
            <p:nvPr/>
          </p:nvGrpSpPr>
          <p:grpSpPr>
            <a:xfrm>
              <a:off x="8875775" y="3727238"/>
              <a:ext cx="698400" cy="77700"/>
              <a:chOff x="9368075" y="2460800"/>
              <a:chExt cx="698400" cy="77700"/>
            </a:xfrm>
          </p:grpSpPr>
          <p:sp>
            <p:nvSpPr>
              <p:cNvPr id="1095" name="Google Shape;1095;p48"/>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96" name="Google Shape;1096;p48"/>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097" name="Google Shape;1097;p48"/>
            <p:cNvSpPr/>
            <p:nvPr/>
          </p:nvSpPr>
          <p:spPr>
            <a:xfrm>
              <a:off x="8875775" y="3595415"/>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098" name="Google Shape;1098;p48"/>
            <p:cNvSpPr/>
            <p:nvPr/>
          </p:nvSpPr>
          <p:spPr>
            <a:xfrm>
              <a:off x="8875775" y="3645330"/>
              <a:ext cx="1913400" cy="2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099" name="Google Shape;1099;p48"/>
            <p:cNvGrpSpPr/>
            <p:nvPr/>
          </p:nvGrpSpPr>
          <p:grpSpPr>
            <a:xfrm>
              <a:off x="10002175" y="3212556"/>
              <a:ext cx="705300" cy="190728"/>
              <a:chOff x="10065000" y="3196075"/>
              <a:chExt cx="705300" cy="125628"/>
            </a:xfrm>
          </p:grpSpPr>
          <p:sp>
            <p:nvSpPr>
              <p:cNvPr id="1100" name="Google Shape;1100;p48"/>
              <p:cNvSpPr/>
              <p:nvPr/>
            </p:nvSpPr>
            <p:spPr>
              <a:xfrm>
                <a:off x="10065000" y="3196075"/>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01" name="Google Shape;1101;p48"/>
              <p:cNvSpPr/>
              <p:nvPr/>
            </p:nvSpPr>
            <p:spPr>
              <a:xfrm>
                <a:off x="10065000" y="3245989"/>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02" name="Google Shape;1102;p48"/>
              <p:cNvSpPr/>
              <p:nvPr/>
            </p:nvSpPr>
            <p:spPr>
              <a:xfrm>
                <a:off x="10065000" y="3295903"/>
                <a:ext cx="7053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1103" name="Google Shape;1103;p48"/>
          <p:cNvSpPr/>
          <p:nvPr/>
        </p:nvSpPr>
        <p:spPr>
          <a:xfrm>
            <a:off x="1446513" y="2987100"/>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04" name="Google Shape;1104;p48"/>
          <p:cNvSpPr/>
          <p:nvPr/>
        </p:nvSpPr>
        <p:spPr>
          <a:xfrm>
            <a:off x="2075900" y="2987100"/>
            <a:ext cx="485100" cy="4851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105" name="Google Shape;1105;p48"/>
          <p:cNvGrpSpPr/>
          <p:nvPr/>
        </p:nvGrpSpPr>
        <p:grpSpPr>
          <a:xfrm>
            <a:off x="890470" y="3060329"/>
            <a:ext cx="338460" cy="338442"/>
            <a:chOff x="266768" y="1721375"/>
            <a:chExt cx="397907" cy="397887"/>
          </a:xfrm>
        </p:grpSpPr>
        <p:sp>
          <p:nvSpPr>
            <p:cNvPr id="1106" name="Google Shape;1106;p4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48"/>
          <p:cNvGrpSpPr/>
          <p:nvPr/>
        </p:nvGrpSpPr>
        <p:grpSpPr>
          <a:xfrm>
            <a:off x="2149220" y="3060322"/>
            <a:ext cx="338442" cy="338442"/>
            <a:chOff x="1379798" y="1723250"/>
            <a:chExt cx="397887" cy="397887"/>
          </a:xfrm>
        </p:grpSpPr>
        <p:sp>
          <p:nvSpPr>
            <p:cNvPr id="1109" name="Google Shape;1109;p4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48"/>
          <p:cNvGrpSpPr/>
          <p:nvPr/>
        </p:nvGrpSpPr>
        <p:grpSpPr>
          <a:xfrm>
            <a:off x="1519847" y="3060322"/>
            <a:ext cx="338425" cy="338442"/>
            <a:chOff x="864491" y="1723250"/>
            <a:chExt cx="397866" cy="397887"/>
          </a:xfrm>
        </p:grpSpPr>
        <p:sp>
          <p:nvSpPr>
            <p:cNvPr id="1114" name="Google Shape;1114;p4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49"/>
          <p:cNvSpPr/>
          <p:nvPr/>
        </p:nvSpPr>
        <p:spPr>
          <a:xfrm>
            <a:off x="3690338" y="2071625"/>
            <a:ext cx="744300" cy="744300"/>
          </a:xfrm>
          <a:prstGeom prst="donut">
            <a:avLst>
              <a:gd fmla="val 20045" name="adj"/>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22" name="Google Shape;1122;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Recursos alternativos</a:t>
            </a:r>
            <a:endParaRPr/>
          </a:p>
        </p:txBody>
      </p:sp>
      <p:sp>
        <p:nvSpPr>
          <p:cNvPr id="1123" name="Google Shape;1123;p49"/>
          <p:cNvSpPr txBox="1"/>
          <p:nvPr>
            <p:ph idx="4294967295" type="body"/>
          </p:nvPr>
        </p:nvSpPr>
        <p:spPr>
          <a:xfrm>
            <a:off x="720000" y="1215750"/>
            <a:ext cx="7704000" cy="42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 continuación, se muestra una variedad de recursos alternativos cuyo estilo encaja en esta plantilla:</a:t>
            </a:r>
            <a:endParaRPr/>
          </a:p>
        </p:txBody>
      </p:sp>
      <p:sp>
        <p:nvSpPr>
          <p:cNvPr id="1124" name="Google Shape;1124;p49"/>
          <p:cNvSpPr/>
          <p:nvPr/>
        </p:nvSpPr>
        <p:spPr>
          <a:xfrm>
            <a:off x="713225" y="2038575"/>
            <a:ext cx="744300" cy="744300"/>
          </a:xfrm>
          <a:prstGeom prst="mathPlus">
            <a:avLst>
              <a:gd fmla="val 23520" name="adj1"/>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25" name="Google Shape;1125;p49"/>
          <p:cNvSpPr/>
          <p:nvPr/>
        </p:nvSpPr>
        <p:spPr>
          <a:xfrm>
            <a:off x="1176300" y="2894200"/>
            <a:ext cx="616800" cy="616800"/>
          </a:xfrm>
          <a:prstGeom prst="mathPlus">
            <a:avLst>
              <a:gd fmla="val 23520" name="adj1"/>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26" name="Google Shape;1126;p49"/>
          <p:cNvSpPr/>
          <p:nvPr/>
        </p:nvSpPr>
        <p:spPr>
          <a:xfrm>
            <a:off x="713225" y="3989600"/>
            <a:ext cx="819000" cy="462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800">
                <a:solidFill>
                  <a:schemeClr val="dk1"/>
                </a:solidFill>
                <a:latin typeface="IBM Plex Mono"/>
                <a:ea typeface="IBM Plex Mono"/>
                <a:cs typeface="IBM Plex Mono"/>
                <a:sym typeface="IBM Plex Mono"/>
              </a:rPr>
              <a:t>&lt; &gt;</a:t>
            </a:r>
            <a:endParaRPr b="1" sz="1800">
              <a:solidFill>
                <a:schemeClr val="dk1"/>
              </a:solidFill>
              <a:latin typeface="IBM Plex Mono"/>
              <a:ea typeface="IBM Plex Mono"/>
              <a:cs typeface="IBM Plex Mono"/>
              <a:sym typeface="IBM Plex Mono"/>
            </a:endParaRPr>
          </a:p>
        </p:txBody>
      </p:sp>
      <p:grpSp>
        <p:nvGrpSpPr>
          <p:cNvPr id="1127" name="Google Shape;1127;p49"/>
          <p:cNvGrpSpPr/>
          <p:nvPr/>
        </p:nvGrpSpPr>
        <p:grpSpPr>
          <a:xfrm>
            <a:off x="1982500" y="2052075"/>
            <a:ext cx="1374000" cy="2399400"/>
            <a:chOff x="2192300" y="2204475"/>
            <a:chExt cx="1374000" cy="2399400"/>
          </a:xfrm>
        </p:grpSpPr>
        <p:sp>
          <p:nvSpPr>
            <p:cNvPr id="1128" name="Google Shape;1128;p49"/>
            <p:cNvSpPr/>
            <p:nvPr/>
          </p:nvSpPr>
          <p:spPr>
            <a:xfrm>
              <a:off x="2192300" y="2204475"/>
              <a:ext cx="1374000" cy="23994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29" name="Google Shape;1129;p49"/>
            <p:cNvSpPr/>
            <p:nvPr/>
          </p:nvSpPr>
          <p:spPr>
            <a:xfrm>
              <a:off x="2319275" y="2333500"/>
              <a:ext cx="78600" cy="7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0" name="Google Shape;1130;p49"/>
            <p:cNvSpPr/>
            <p:nvPr/>
          </p:nvSpPr>
          <p:spPr>
            <a:xfrm>
              <a:off x="2431596" y="2333500"/>
              <a:ext cx="78600" cy="7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1" name="Google Shape;1131;p49"/>
            <p:cNvSpPr/>
            <p:nvPr/>
          </p:nvSpPr>
          <p:spPr>
            <a:xfrm>
              <a:off x="2543917" y="2333500"/>
              <a:ext cx="78600" cy="7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2" name="Google Shape;1132;p49"/>
            <p:cNvSpPr/>
            <p:nvPr/>
          </p:nvSpPr>
          <p:spPr>
            <a:xfrm>
              <a:off x="2656238" y="2333500"/>
              <a:ext cx="78600" cy="7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3" name="Google Shape;1133;p49"/>
            <p:cNvSpPr/>
            <p:nvPr/>
          </p:nvSpPr>
          <p:spPr>
            <a:xfrm>
              <a:off x="2319275" y="2463600"/>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4" name="Google Shape;1134;p49"/>
            <p:cNvSpPr/>
            <p:nvPr/>
          </p:nvSpPr>
          <p:spPr>
            <a:xfrm>
              <a:off x="2319275" y="2580588"/>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5" name="Google Shape;1135;p49"/>
            <p:cNvSpPr/>
            <p:nvPr/>
          </p:nvSpPr>
          <p:spPr>
            <a:xfrm>
              <a:off x="2319275" y="2697575"/>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6" name="Google Shape;1136;p49"/>
            <p:cNvSpPr/>
            <p:nvPr/>
          </p:nvSpPr>
          <p:spPr>
            <a:xfrm>
              <a:off x="2319275" y="2830775"/>
              <a:ext cx="78600" cy="7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7" name="Google Shape;1137;p49"/>
            <p:cNvSpPr/>
            <p:nvPr/>
          </p:nvSpPr>
          <p:spPr>
            <a:xfrm>
              <a:off x="2319275" y="2964675"/>
              <a:ext cx="786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8" name="Google Shape;1138;p49"/>
            <p:cNvSpPr/>
            <p:nvPr/>
          </p:nvSpPr>
          <p:spPr>
            <a:xfrm>
              <a:off x="2319275" y="3127625"/>
              <a:ext cx="262500" cy="7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39" name="Google Shape;1139;p49"/>
            <p:cNvSpPr/>
            <p:nvPr/>
          </p:nvSpPr>
          <p:spPr>
            <a:xfrm>
              <a:off x="2319275" y="3244602"/>
              <a:ext cx="262500" cy="76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0" name="Google Shape;1140;p49"/>
            <p:cNvSpPr/>
            <p:nvPr/>
          </p:nvSpPr>
          <p:spPr>
            <a:xfrm>
              <a:off x="2644425" y="3127625"/>
              <a:ext cx="476700" cy="7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1" name="Google Shape;1141;p49"/>
            <p:cNvSpPr/>
            <p:nvPr/>
          </p:nvSpPr>
          <p:spPr>
            <a:xfrm>
              <a:off x="2319275" y="3367651"/>
              <a:ext cx="476700" cy="7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2" name="Google Shape;1142;p49"/>
            <p:cNvSpPr/>
            <p:nvPr/>
          </p:nvSpPr>
          <p:spPr>
            <a:xfrm>
              <a:off x="3183775" y="3127625"/>
              <a:ext cx="2967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3" name="Google Shape;1143;p49"/>
            <p:cNvSpPr/>
            <p:nvPr/>
          </p:nvSpPr>
          <p:spPr>
            <a:xfrm>
              <a:off x="2319275" y="3708100"/>
              <a:ext cx="1161300" cy="76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4" name="Google Shape;1144;p49"/>
            <p:cNvSpPr/>
            <p:nvPr/>
          </p:nvSpPr>
          <p:spPr>
            <a:xfrm>
              <a:off x="2319275" y="3838150"/>
              <a:ext cx="1161300" cy="76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145" name="Google Shape;1145;p49"/>
          <p:cNvSpPr/>
          <p:nvPr/>
        </p:nvSpPr>
        <p:spPr>
          <a:xfrm>
            <a:off x="3690338" y="2071625"/>
            <a:ext cx="744300" cy="744300"/>
          </a:xfrm>
          <a:prstGeom prst="blockArc">
            <a:avLst>
              <a:gd fmla="val 16190171" name="adj1"/>
              <a:gd fmla="val 10875543" name="adj2"/>
              <a:gd fmla="val 20038" name="adj3"/>
            </a:avLst>
          </a:prstGeom>
          <a:solidFill>
            <a:schemeClr val="accen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6" name="Google Shape;1146;p49"/>
          <p:cNvSpPr/>
          <p:nvPr/>
        </p:nvSpPr>
        <p:spPr>
          <a:xfrm>
            <a:off x="3690338" y="3058550"/>
            <a:ext cx="744300" cy="744300"/>
          </a:xfrm>
          <a:prstGeom prst="donut">
            <a:avLst>
              <a:gd fmla="val 20045" name="adj"/>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7" name="Google Shape;1147;p49"/>
          <p:cNvSpPr/>
          <p:nvPr/>
        </p:nvSpPr>
        <p:spPr>
          <a:xfrm>
            <a:off x="3690338" y="3058550"/>
            <a:ext cx="744300" cy="744300"/>
          </a:xfrm>
          <a:prstGeom prst="blockArc">
            <a:avLst>
              <a:gd fmla="val 16190171" name="adj1"/>
              <a:gd fmla="val 10875543" name="adj2"/>
              <a:gd fmla="val 20038" name="adj3"/>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48" name="Google Shape;1148;p49"/>
          <p:cNvSpPr/>
          <p:nvPr/>
        </p:nvSpPr>
        <p:spPr>
          <a:xfrm>
            <a:off x="4768463" y="2156925"/>
            <a:ext cx="426300" cy="507600"/>
          </a:xfrm>
          <a:prstGeom prst="bracePair">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200">
              <a:latin typeface="Arimo"/>
              <a:ea typeface="Arimo"/>
              <a:cs typeface="Arimo"/>
              <a:sym typeface="Arimo"/>
            </a:endParaRPr>
          </a:p>
        </p:txBody>
      </p:sp>
      <p:grpSp>
        <p:nvGrpSpPr>
          <p:cNvPr id="1149" name="Google Shape;1149;p49"/>
          <p:cNvGrpSpPr/>
          <p:nvPr/>
        </p:nvGrpSpPr>
        <p:grpSpPr>
          <a:xfrm>
            <a:off x="4768463" y="2891300"/>
            <a:ext cx="1346700" cy="839150"/>
            <a:chOff x="5210725" y="3043700"/>
            <a:chExt cx="1346700" cy="839150"/>
          </a:xfrm>
        </p:grpSpPr>
        <p:sp>
          <p:nvSpPr>
            <p:cNvPr id="1150" name="Google Shape;1150;p49"/>
            <p:cNvSpPr/>
            <p:nvPr/>
          </p:nvSpPr>
          <p:spPr>
            <a:xfrm>
              <a:off x="5210725" y="3043700"/>
              <a:ext cx="1346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1" name="Google Shape;1151;p49"/>
            <p:cNvSpPr/>
            <p:nvPr/>
          </p:nvSpPr>
          <p:spPr>
            <a:xfrm>
              <a:off x="5210725" y="3278317"/>
              <a:ext cx="1346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2" name="Google Shape;1152;p49"/>
            <p:cNvSpPr/>
            <p:nvPr/>
          </p:nvSpPr>
          <p:spPr>
            <a:xfrm>
              <a:off x="5210725" y="3512933"/>
              <a:ext cx="1346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3" name="Google Shape;1153;p49"/>
            <p:cNvSpPr/>
            <p:nvPr/>
          </p:nvSpPr>
          <p:spPr>
            <a:xfrm>
              <a:off x="5210725" y="3747550"/>
              <a:ext cx="1346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154" name="Google Shape;1154;p49"/>
          <p:cNvGrpSpPr/>
          <p:nvPr/>
        </p:nvGrpSpPr>
        <p:grpSpPr>
          <a:xfrm>
            <a:off x="6257337" y="2891300"/>
            <a:ext cx="148810" cy="839150"/>
            <a:chOff x="5210725" y="3043700"/>
            <a:chExt cx="1346700" cy="839150"/>
          </a:xfrm>
        </p:grpSpPr>
        <p:sp>
          <p:nvSpPr>
            <p:cNvPr id="1155" name="Google Shape;1155;p49"/>
            <p:cNvSpPr/>
            <p:nvPr/>
          </p:nvSpPr>
          <p:spPr>
            <a:xfrm>
              <a:off x="5210725" y="3043700"/>
              <a:ext cx="1346700" cy="135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6" name="Google Shape;1156;p49"/>
            <p:cNvSpPr/>
            <p:nvPr/>
          </p:nvSpPr>
          <p:spPr>
            <a:xfrm>
              <a:off x="5210725" y="3278317"/>
              <a:ext cx="1346700" cy="135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7" name="Google Shape;1157;p49"/>
            <p:cNvSpPr/>
            <p:nvPr/>
          </p:nvSpPr>
          <p:spPr>
            <a:xfrm>
              <a:off x="5210725" y="3512933"/>
              <a:ext cx="1346700" cy="135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58" name="Google Shape;1158;p49"/>
            <p:cNvSpPr/>
            <p:nvPr/>
          </p:nvSpPr>
          <p:spPr>
            <a:xfrm>
              <a:off x="5210725" y="3747550"/>
              <a:ext cx="1346700" cy="1353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159" name="Google Shape;1159;p49"/>
          <p:cNvSpPr/>
          <p:nvPr/>
        </p:nvSpPr>
        <p:spPr>
          <a:xfrm>
            <a:off x="4701563" y="3957225"/>
            <a:ext cx="560100" cy="420300"/>
          </a:xfrm>
          <a:prstGeom prst="mathNotEqual">
            <a:avLst>
              <a:gd fmla="val 23520" name="adj1"/>
              <a:gd fmla="val 6600000" name="adj2"/>
              <a:gd fmla="val 11760" name="adj3"/>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160" name="Google Shape;1160;p49"/>
          <p:cNvGrpSpPr/>
          <p:nvPr/>
        </p:nvGrpSpPr>
        <p:grpSpPr>
          <a:xfrm>
            <a:off x="6607695" y="3390807"/>
            <a:ext cx="1606618" cy="1060789"/>
            <a:chOff x="7172000" y="3696725"/>
            <a:chExt cx="1374000" cy="907200"/>
          </a:xfrm>
        </p:grpSpPr>
        <p:sp>
          <p:nvSpPr>
            <p:cNvPr id="1161" name="Google Shape;1161;p49"/>
            <p:cNvSpPr/>
            <p:nvPr/>
          </p:nvSpPr>
          <p:spPr>
            <a:xfrm>
              <a:off x="7172000" y="3696725"/>
              <a:ext cx="1374000" cy="907200"/>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162" name="Google Shape;1162;p49"/>
            <p:cNvGrpSpPr/>
            <p:nvPr/>
          </p:nvGrpSpPr>
          <p:grpSpPr>
            <a:xfrm>
              <a:off x="7278350" y="3806975"/>
              <a:ext cx="1161300" cy="243710"/>
              <a:chOff x="7298975" y="3955850"/>
              <a:chExt cx="1161300" cy="243710"/>
            </a:xfrm>
          </p:grpSpPr>
          <p:sp>
            <p:nvSpPr>
              <p:cNvPr id="1163" name="Google Shape;1163;p49"/>
              <p:cNvSpPr/>
              <p:nvPr/>
            </p:nvSpPr>
            <p:spPr>
              <a:xfrm>
                <a:off x="7298975" y="3955850"/>
                <a:ext cx="1161300" cy="6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64" name="Google Shape;1164;p49"/>
              <p:cNvSpPr/>
              <p:nvPr/>
            </p:nvSpPr>
            <p:spPr>
              <a:xfrm>
                <a:off x="7298975" y="4047705"/>
                <a:ext cx="1161300" cy="6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65" name="Google Shape;1165;p49"/>
              <p:cNvSpPr/>
              <p:nvPr/>
            </p:nvSpPr>
            <p:spPr>
              <a:xfrm>
                <a:off x="7298975" y="4139560"/>
                <a:ext cx="1161300" cy="60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cxnSp>
          <p:nvCxnSpPr>
            <p:cNvPr id="1166" name="Google Shape;1166;p49"/>
            <p:cNvCxnSpPr/>
            <p:nvPr/>
          </p:nvCxnSpPr>
          <p:spPr>
            <a:xfrm>
              <a:off x="7349350" y="4450025"/>
              <a:ext cx="1035600" cy="0"/>
            </a:xfrm>
            <a:prstGeom prst="straightConnector1">
              <a:avLst/>
            </a:prstGeom>
            <a:noFill/>
            <a:ln cap="flat" cmpd="sng" w="9525">
              <a:solidFill>
                <a:schemeClr val="lt1"/>
              </a:solidFill>
              <a:prstDash val="solid"/>
              <a:round/>
              <a:headEnd len="med" w="med" type="none"/>
              <a:tailEnd len="med" w="med" type="none"/>
            </a:ln>
          </p:spPr>
        </p:cxnSp>
        <p:sp>
          <p:nvSpPr>
            <p:cNvPr id="1167" name="Google Shape;1167;p49"/>
            <p:cNvSpPr/>
            <p:nvPr/>
          </p:nvSpPr>
          <p:spPr>
            <a:xfrm>
              <a:off x="7369650" y="4163445"/>
              <a:ext cx="994850" cy="239200"/>
            </a:xfrm>
            <a:custGeom>
              <a:rect b="b" l="l" r="r" t="t"/>
              <a:pathLst>
                <a:path extrusionOk="0" h="9568" w="39794">
                  <a:moveTo>
                    <a:pt x="0" y="9568"/>
                  </a:moveTo>
                  <a:cubicBezTo>
                    <a:pt x="1850" y="8485"/>
                    <a:pt x="7129" y="3252"/>
                    <a:pt x="11099" y="3071"/>
                  </a:cubicBezTo>
                  <a:cubicBezTo>
                    <a:pt x="15069" y="2891"/>
                    <a:pt x="21250" y="8846"/>
                    <a:pt x="23822" y="8485"/>
                  </a:cubicBezTo>
                  <a:cubicBezTo>
                    <a:pt x="26394" y="8124"/>
                    <a:pt x="25446" y="2168"/>
                    <a:pt x="26529" y="905"/>
                  </a:cubicBezTo>
                  <a:cubicBezTo>
                    <a:pt x="27612" y="-358"/>
                    <a:pt x="28695" y="-223"/>
                    <a:pt x="30319" y="905"/>
                  </a:cubicBezTo>
                  <a:cubicBezTo>
                    <a:pt x="31943" y="2033"/>
                    <a:pt x="34696" y="6590"/>
                    <a:pt x="36275" y="7673"/>
                  </a:cubicBezTo>
                  <a:cubicBezTo>
                    <a:pt x="37854" y="8756"/>
                    <a:pt x="39208" y="7447"/>
                    <a:pt x="39794" y="7402"/>
                  </a:cubicBezTo>
                </a:path>
              </a:pathLst>
            </a:custGeom>
            <a:noFill/>
            <a:ln cap="flat" cmpd="sng" w="9525">
              <a:solidFill>
                <a:schemeClr val="accent2"/>
              </a:solidFill>
              <a:prstDash val="solid"/>
              <a:round/>
              <a:headEnd len="med" w="med" type="none"/>
              <a:tailEnd len="med" w="med" type="none"/>
            </a:ln>
          </p:spPr>
        </p:sp>
      </p:grpSp>
      <p:grpSp>
        <p:nvGrpSpPr>
          <p:cNvPr id="1168" name="Google Shape;1168;p49"/>
          <p:cNvGrpSpPr/>
          <p:nvPr/>
        </p:nvGrpSpPr>
        <p:grpSpPr>
          <a:xfrm>
            <a:off x="6607695" y="2071632"/>
            <a:ext cx="1606618" cy="1060789"/>
            <a:chOff x="6607695" y="2190982"/>
            <a:chExt cx="1606618" cy="1060789"/>
          </a:xfrm>
        </p:grpSpPr>
        <p:sp>
          <p:nvSpPr>
            <p:cNvPr id="1169" name="Google Shape;1169;p49"/>
            <p:cNvSpPr/>
            <p:nvPr/>
          </p:nvSpPr>
          <p:spPr>
            <a:xfrm>
              <a:off x="6607695" y="2190982"/>
              <a:ext cx="1606618" cy="1060789"/>
            </a:xfrm>
            <a:prstGeom prst="rect">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1170" name="Google Shape;1170;p49"/>
            <p:cNvGrpSpPr/>
            <p:nvPr/>
          </p:nvGrpSpPr>
          <p:grpSpPr>
            <a:xfrm>
              <a:off x="6730438" y="2319900"/>
              <a:ext cx="616689" cy="284974"/>
              <a:chOff x="7298975" y="3955852"/>
              <a:chExt cx="527400" cy="243713"/>
            </a:xfrm>
          </p:grpSpPr>
          <p:sp>
            <p:nvSpPr>
              <p:cNvPr id="1171" name="Google Shape;1171;p49"/>
              <p:cNvSpPr/>
              <p:nvPr/>
            </p:nvSpPr>
            <p:spPr>
              <a:xfrm>
                <a:off x="7298975" y="3955852"/>
                <a:ext cx="527400" cy="60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2" name="Google Shape;1172;p49"/>
              <p:cNvSpPr/>
              <p:nvPr/>
            </p:nvSpPr>
            <p:spPr>
              <a:xfrm>
                <a:off x="7298975" y="4047709"/>
                <a:ext cx="527400" cy="60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3" name="Google Shape;1173;p49"/>
              <p:cNvSpPr/>
              <p:nvPr/>
            </p:nvSpPr>
            <p:spPr>
              <a:xfrm>
                <a:off x="7298975" y="4139565"/>
                <a:ext cx="527400" cy="60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174" name="Google Shape;1174;p49"/>
            <p:cNvGrpSpPr/>
            <p:nvPr/>
          </p:nvGrpSpPr>
          <p:grpSpPr>
            <a:xfrm>
              <a:off x="7474888" y="2319900"/>
              <a:ext cx="616689" cy="284974"/>
              <a:chOff x="7298975" y="3955852"/>
              <a:chExt cx="527400" cy="243713"/>
            </a:xfrm>
          </p:grpSpPr>
          <p:sp>
            <p:nvSpPr>
              <p:cNvPr id="1175" name="Google Shape;1175;p49"/>
              <p:cNvSpPr/>
              <p:nvPr/>
            </p:nvSpPr>
            <p:spPr>
              <a:xfrm>
                <a:off x="7298975" y="3955852"/>
                <a:ext cx="527400" cy="6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6" name="Google Shape;1176;p49"/>
              <p:cNvSpPr/>
              <p:nvPr/>
            </p:nvSpPr>
            <p:spPr>
              <a:xfrm>
                <a:off x="7298975" y="4047709"/>
                <a:ext cx="527400" cy="6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7" name="Google Shape;1177;p49"/>
              <p:cNvSpPr/>
              <p:nvPr/>
            </p:nvSpPr>
            <p:spPr>
              <a:xfrm>
                <a:off x="7298975" y="4139565"/>
                <a:ext cx="527400" cy="6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178" name="Google Shape;1178;p49"/>
            <p:cNvSpPr/>
            <p:nvPr/>
          </p:nvSpPr>
          <p:spPr>
            <a:xfrm>
              <a:off x="6858338" y="2760919"/>
              <a:ext cx="360900" cy="360900"/>
            </a:xfrm>
            <a:prstGeom prst="donut">
              <a:avLst>
                <a:gd fmla="val 20045" name="adj"/>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79" name="Google Shape;1179;p49"/>
            <p:cNvSpPr/>
            <p:nvPr/>
          </p:nvSpPr>
          <p:spPr>
            <a:xfrm>
              <a:off x="6858338" y="2760919"/>
              <a:ext cx="360900" cy="360900"/>
            </a:xfrm>
            <a:prstGeom prst="blockArc">
              <a:avLst>
                <a:gd fmla="val 16190171" name="adj1"/>
                <a:gd fmla="val 10875543" name="adj2"/>
                <a:gd fmla="val 20038" name="adj3"/>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0" name="Google Shape;1180;p49"/>
            <p:cNvSpPr/>
            <p:nvPr/>
          </p:nvSpPr>
          <p:spPr>
            <a:xfrm>
              <a:off x="7602775" y="2760919"/>
              <a:ext cx="360900" cy="360900"/>
            </a:xfrm>
            <a:prstGeom prst="donut">
              <a:avLst>
                <a:gd fmla="val 20045" name="adj"/>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1" name="Google Shape;1181;p49"/>
            <p:cNvSpPr/>
            <p:nvPr/>
          </p:nvSpPr>
          <p:spPr>
            <a:xfrm>
              <a:off x="7602775" y="2760919"/>
              <a:ext cx="360900" cy="360900"/>
            </a:xfrm>
            <a:prstGeom prst="blockArc">
              <a:avLst>
                <a:gd fmla="val 16190171" name="adj1"/>
                <a:gd fmla="val 10875543" name="adj2"/>
                <a:gd fmla="val 20038" name="adj3"/>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182" name="Google Shape;1182;p49"/>
          <p:cNvGrpSpPr/>
          <p:nvPr/>
        </p:nvGrpSpPr>
        <p:grpSpPr>
          <a:xfrm>
            <a:off x="5346075" y="2216325"/>
            <a:ext cx="1060200" cy="388800"/>
            <a:chOff x="5346075" y="2224025"/>
            <a:chExt cx="1060200" cy="388800"/>
          </a:xfrm>
        </p:grpSpPr>
        <p:sp>
          <p:nvSpPr>
            <p:cNvPr id="1183" name="Google Shape;1183;p49"/>
            <p:cNvSpPr/>
            <p:nvPr/>
          </p:nvSpPr>
          <p:spPr>
            <a:xfrm>
              <a:off x="5346075" y="2224025"/>
              <a:ext cx="1060200" cy="1587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84" name="Google Shape;1184;p49"/>
            <p:cNvSpPr/>
            <p:nvPr/>
          </p:nvSpPr>
          <p:spPr>
            <a:xfrm>
              <a:off x="5346075" y="2454125"/>
              <a:ext cx="1060200" cy="1587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1185" name="Google Shape;1185;p49"/>
          <p:cNvSpPr/>
          <p:nvPr/>
        </p:nvSpPr>
        <p:spPr>
          <a:xfrm>
            <a:off x="5626288" y="3858975"/>
            <a:ext cx="616800" cy="616800"/>
          </a:xfrm>
          <a:prstGeom prst="mathPlus">
            <a:avLst>
              <a:gd fmla="val 23520" name="adj1"/>
            </a:avLst>
          </a:prstGeom>
          <a:solidFill>
            <a:schemeClr val="accen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Recursos</a:t>
            </a:r>
            <a:endParaRPr/>
          </a:p>
        </p:txBody>
      </p:sp>
      <p:sp>
        <p:nvSpPr>
          <p:cNvPr id="1191" name="Google Shape;1191;p50"/>
          <p:cNvSpPr txBox="1"/>
          <p:nvPr>
            <p:ph idx="1" type="body"/>
          </p:nvPr>
        </p:nvSpPr>
        <p:spPr>
          <a:xfrm>
            <a:off x="720000" y="1215750"/>
            <a:ext cx="6264000" cy="3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¿Te gustaron los recursos de esta plantilla? Consíguelos en estas otras webs:</a:t>
            </a:r>
            <a:endParaRPr/>
          </a:p>
          <a:p>
            <a:pPr indent="0" lvl="0" marL="0" rtl="0" algn="l">
              <a:spcBef>
                <a:spcPts val="1000"/>
              </a:spcBef>
              <a:spcAft>
                <a:spcPts val="0"/>
              </a:spcAft>
              <a:buNone/>
            </a:pPr>
            <a:r>
              <a:rPr b="1" lang="es"/>
              <a:t>F</a:t>
            </a:r>
            <a:r>
              <a:rPr b="1" lang="es"/>
              <a:t>otos:</a:t>
            </a:r>
            <a:endParaRPr b="1"/>
          </a:p>
          <a:p>
            <a:pPr indent="-304800" lvl="0" marL="457200" rtl="0" algn="l">
              <a:spcBef>
                <a:spcPts val="1000"/>
              </a:spcBef>
              <a:spcAft>
                <a:spcPts val="0"/>
              </a:spcAft>
              <a:buSzPts val="1200"/>
              <a:buFont typeface="Arimo"/>
              <a:buChar char="●"/>
            </a:pPr>
            <a:r>
              <a:rPr lang="es" u="sng">
                <a:hlinkClick r:id="rId3"/>
              </a:rPr>
              <a:t>Programming background with person working with codes on computer</a:t>
            </a:r>
            <a:endParaRPr/>
          </a:p>
          <a:p>
            <a:pPr indent="-304800" lvl="0" marL="457200" rtl="0" algn="l">
              <a:spcBef>
                <a:spcPts val="0"/>
              </a:spcBef>
              <a:spcAft>
                <a:spcPts val="0"/>
              </a:spcAft>
              <a:buSzPts val="1200"/>
              <a:buFont typeface="Arimo"/>
              <a:buChar char="●"/>
            </a:pPr>
            <a:r>
              <a:rPr lang="es" u="sng">
                <a:hlinkClick r:id="rId4"/>
              </a:rPr>
              <a:t>Person in front of computer working html I</a:t>
            </a:r>
            <a:endParaRPr/>
          </a:p>
          <a:p>
            <a:pPr indent="-304800" lvl="0" marL="457200" rtl="0" algn="l">
              <a:spcBef>
                <a:spcPts val="0"/>
              </a:spcBef>
              <a:spcAft>
                <a:spcPts val="0"/>
              </a:spcAft>
              <a:buSzPts val="1200"/>
              <a:buFont typeface="Arimo"/>
              <a:buChar char="●"/>
            </a:pPr>
            <a:r>
              <a:rPr lang="es" u="sng">
                <a:hlinkClick r:id="rId5"/>
              </a:rPr>
              <a:t>Person in front of computer working html II</a:t>
            </a:r>
            <a:endParaRPr/>
          </a:p>
          <a:p>
            <a:pPr indent="-304800" lvl="0" marL="457200" rtl="0" algn="l">
              <a:spcBef>
                <a:spcPts val="0"/>
              </a:spcBef>
              <a:spcAft>
                <a:spcPts val="0"/>
              </a:spcAft>
              <a:buSzPts val="1200"/>
              <a:buFont typeface="Arimo"/>
              <a:buChar char="●"/>
            </a:pPr>
            <a:r>
              <a:rPr lang="es" u="sng">
                <a:hlinkClick r:id="rId6"/>
              </a:rPr>
              <a:t>Person in front of computer working html III</a:t>
            </a:r>
            <a:endParaRPr/>
          </a:p>
          <a:p>
            <a:pPr indent="-304800" lvl="0" marL="457200" rtl="0" algn="l">
              <a:spcBef>
                <a:spcPts val="0"/>
              </a:spcBef>
              <a:spcAft>
                <a:spcPts val="0"/>
              </a:spcAft>
              <a:buSzPts val="1200"/>
              <a:buFont typeface="Arimo"/>
              <a:buChar char="●"/>
            </a:pPr>
            <a:r>
              <a:rPr lang="es" u="sng">
                <a:hlinkClick r:id="rId7"/>
              </a:rPr>
              <a:t>Html and css collage concept with person</a:t>
            </a:r>
            <a:endParaRPr/>
          </a:p>
          <a:p>
            <a:pPr indent="-304800" lvl="0" marL="457200" rtl="0" algn="l">
              <a:spcBef>
                <a:spcPts val="0"/>
              </a:spcBef>
              <a:spcAft>
                <a:spcPts val="0"/>
              </a:spcAft>
              <a:buSzPts val="1200"/>
              <a:buFont typeface="Arimo"/>
              <a:buChar char="●"/>
            </a:pPr>
            <a:r>
              <a:rPr lang="es" u="sng">
                <a:hlinkClick r:id="rId8"/>
              </a:rPr>
              <a:t>Programming background with person working with codes on computer I</a:t>
            </a:r>
            <a:endParaRPr/>
          </a:p>
          <a:p>
            <a:pPr indent="-304800" lvl="0" marL="457200" rtl="0" algn="l">
              <a:spcBef>
                <a:spcPts val="0"/>
              </a:spcBef>
              <a:spcAft>
                <a:spcPts val="0"/>
              </a:spcAft>
              <a:buSzPts val="1200"/>
              <a:buFont typeface="Arimo"/>
              <a:buChar char="●"/>
            </a:pPr>
            <a:r>
              <a:rPr lang="es" u="sng">
                <a:hlinkClick r:id="rId9"/>
              </a:rPr>
              <a:t>Programming background with person working with codes on computer II</a:t>
            </a:r>
            <a:endParaRPr/>
          </a:p>
          <a:p>
            <a:pPr indent="-304800" lvl="0" marL="457200" rtl="0" algn="l">
              <a:spcBef>
                <a:spcPts val="0"/>
              </a:spcBef>
              <a:spcAft>
                <a:spcPts val="0"/>
              </a:spcAft>
              <a:buSzPts val="1200"/>
              <a:buFont typeface="Arimo"/>
              <a:buChar char="●"/>
            </a:pPr>
            <a:r>
              <a:rPr lang="es" u="sng">
                <a:hlinkClick r:id="rId10"/>
              </a:rPr>
              <a:t>Programming background with person working with codes on computer III</a:t>
            </a:r>
            <a:endParaRPr/>
          </a:p>
          <a:p>
            <a:pPr indent="-304800" lvl="0" marL="457200" rtl="0" algn="l">
              <a:spcBef>
                <a:spcPts val="0"/>
              </a:spcBef>
              <a:spcAft>
                <a:spcPts val="0"/>
              </a:spcAft>
              <a:buSzPts val="1200"/>
              <a:buFont typeface="Arimo"/>
              <a:buChar char="●"/>
            </a:pPr>
            <a:r>
              <a:rPr lang="es" u="sng">
                <a:hlinkClick r:id="rId11"/>
              </a:rPr>
              <a:t>Portrait of young woman with afro dreadlocks posing outside</a:t>
            </a:r>
            <a:endParaRPr/>
          </a:p>
          <a:p>
            <a:pPr indent="-304800" lvl="0" marL="457200" rtl="0" algn="l">
              <a:spcBef>
                <a:spcPts val="0"/>
              </a:spcBef>
              <a:spcAft>
                <a:spcPts val="0"/>
              </a:spcAft>
              <a:buSzPts val="1200"/>
              <a:buFont typeface="Arimo"/>
              <a:buChar char="●"/>
            </a:pPr>
            <a:r>
              <a:rPr lang="es" u="sng">
                <a:hlinkClick r:id="rId12"/>
              </a:rPr>
              <a:t>Asian woman posing and looking at camera</a:t>
            </a:r>
            <a:endParaRPr/>
          </a:p>
          <a:p>
            <a:pPr indent="0" lvl="0" marL="0" rtl="0" algn="l">
              <a:spcBef>
                <a:spcPts val="0"/>
              </a:spcBef>
              <a:spcAft>
                <a:spcPts val="1000"/>
              </a:spcAft>
              <a:buNone/>
            </a:pPr>
            <a:r>
              <a:t/>
            </a:r>
            <a:endParaRPr/>
          </a:p>
        </p:txBody>
      </p:sp>
      <p:grpSp>
        <p:nvGrpSpPr>
          <p:cNvPr id="1192" name="Google Shape;1192;p50"/>
          <p:cNvGrpSpPr/>
          <p:nvPr/>
        </p:nvGrpSpPr>
        <p:grpSpPr>
          <a:xfrm>
            <a:off x="7295226" y="2989656"/>
            <a:ext cx="1067873" cy="1864814"/>
            <a:chOff x="7362901" y="2989656"/>
            <a:chExt cx="1067873" cy="1864814"/>
          </a:xfrm>
        </p:grpSpPr>
        <p:grpSp>
          <p:nvGrpSpPr>
            <p:cNvPr id="1193" name="Google Shape;1193;p50"/>
            <p:cNvGrpSpPr/>
            <p:nvPr/>
          </p:nvGrpSpPr>
          <p:grpSpPr>
            <a:xfrm>
              <a:off x="7362901" y="2989656"/>
              <a:ext cx="1067873" cy="1864814"/>
              <a:chOff x="2192300" y="2204475"/>
              <a:chExt cx="1374000" cy="2399400"/>
            </a:xfrm>
          </p:grpSpPr>
          <p:sp>
            <p:nvSpPr>
              <p:cNvPr id="1194" name="Google Shape;1194;p50"/>
              <p:cNvSpPr/>
              <p:nvPr/>
            </p:nvSpPr>
            <p:spPr>
              <a:xfrm>
                <a:off x="2192300" y="2204475"/>
                <a:ext cx="1374000" cy="23994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95" name="Google Shape;1195;p50"/>
              <p:cNvSpPr/>
              <p:nvPr/>
            </p:nvSpPr>
            <p:spPr>
              <a:xfrm>
                <a:off x="2319275" y="2463600"/>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96" name="Google Shape;1196;p50"/>
              <p:cNvSpPr/>
              <p:nvPr/>
            </p:nvSpPr>
            <p:spPr>
              <a:xfrm>
                <a:off x="2319275" y="2580588"/>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97" name="Google Shape;1197;p50"/>
              <p:cNvSpPr/>
              <p:nvPr/>
            </p:nvSpPr>
            <p:spPr>
              <a:xfrm>
                <a:off x="2319275" y="2697575"/>
                <a:ext cx="11613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98" name="Google Shape;1198;p50"/>
              <p:cNvSpPr/>
              <p:nvPr/>
            </p:nvSpPr>
            <p:spPr>
              <a:xfrm>
                <a:off x="2319116" y="2830786"/>
                <a:ext cx="864600" cy="7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199" name="Google Shape;1199;p50"/>
              <p:cNvSpPr/>
              <p:nvPr/>
            </p:nvSpPr>
            <p:spPr>
              <a:xfrm>
                <a:off x="2319116" y="2964687"/>
                <a:ext cx="864600" cy="76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0" name="Google Shape;1200;p50"/>
              <p:cNvSpPr/>
              <p:nvPr/>
            </p:nvSpPr>
            <p:spPr>
              <a:xfrm>
                <a:off x="2319275" y="3127625"/>
                <a:ext cx="2625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1" name="Google Shape;1201;p50"/>
              <p:cNvSpPr/>
              <p:nvPr/>
            </p:nvSpPr>
            <p:spPr>
              <a:xfrm>
                <a:off x="2319275" y="3244602"/>
                <a:ext cx="262500" cy="76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2" name="Google Shape;1202;p50"/>
              <p:cNvSpPr/>
              <p:nvPr/>
            </p:nvSpPr>
            <p:spPr>
              <a:xfrm>
                <a:off x="2644425" y="3127625"/>
                <a:ext cx="4767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3" name="Google Shape;1203;p50"/>
              <p:cNvSpPr/>
              <p:nvPr/>
            </p:nvSpPr>
            <p:spPr>
              <a:xfrm>
                <a:off x="3183775" y="3127625"/>
                <a:ext cx="2967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4" name="Google Shape;1204;p50"/>
              <p:cNvSpPr/>
              <p:nvPr/>
            </p:nvSpPr>
            <p:spPr>
              <a:xfrm>
                <a:off x="2319261" y="3708105"/>
                <a:ext cx="1161300" cy="27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5" name="Google Shape;1205;p50"/>
              <p:cNvSpPr/>
              <p:nvPr/>
            </p:nvSpPr>
            <p:spPr>
              <a:xfrm>
                <a:off x="2319261" y="4172064"/>
                <a:ext cx="1161300" cy="273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1206" name="Google Shape;1206;p50"/>
            <p:cNvGrpSpPr/>
            <p:nvPr/>
          </p:nvGrpSpPr>
          <p:grpSpPr>
            <a:xfrm>
              <a:off x="7461586" y="3815404"/>
              <a:ext cx="902485" cy="59456"/>
              <a:chOff x="2319275" y="3127625"/>
              <a:chExt cx="1161200" cy="76500"/>
            </a:xfrm>
          </p:grpSpPr>
          <p:sp>
            <p:nvSpPr>
              <p:cNvPr id="1207" name="Google Shape;1207;p50"/>
              <p:cNvSpPr/>
              <p:nvPr/>
            </p:nvSpPr>
            <p:spPr>
              <a:xfrm>
                <a:off x="2319275" y="3127625"/>
                <a:ext cx="2625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8" name="Google Shape;1208;p50"/>
              <p:cNvSpPr/>
              <p:nvPr/>
            </p:nvSpPr>
            <p:spPr>
              <a:xfrm>
                <a:off x="2644425" y="3127625"/>
                <a:ext cx="4767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1209" name="Google Shape;1209;p50"/>
              <p:cNvSpPr/>
              <p:nvPr/>
            </p:nvSpPr>
            <p:spPr>
              <a:xfrm>
                <a:off x="3183775" y="3127625"/>
                <a:ext cx="296700" cy="7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3" name="Shape 1213"/>
        <p:cNvGrpSpPr/>
        <p:nvPr/>
      </p:nvGrpSpPr>
      <p:grpSpPr>
        <a:xfrm>
          <a:off x="0" y="0"/>
          <a:ext cx="0" cy="0"/>
          <a:chOff x="0" y="0"/>
          <a:chExt cx="0" cy="0"/>
        </a:xfrm>
      </p:grpSpPr>
      <p:sp>
        <p:nvSpPr>
          <p:cNvPr id="1214" name="Google Shape;1214;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Instructions for use</a:t>
            </a:r>
            <a:endParaRPr/>
          </a:p>
        </p:txBody>
      </p:sp>
      <p:sp>
        <p:nvSpPr>
          <p:cNvPr id="1215" name="Google Shape;1215;p51"/>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s" sz="1100">
                <a:solidFill>
                  <a:schemeClr val="lt1"/>
                </a:solidFill>
              </a:rPr>
              <a:t>If you have a free account, in order to use this template, you must credit </a:t>
            </a:r>
            <a:r>
              <a:rPr b="1" lang="es" sz="1100" u="sng">
                <a:solidFill>
                  <a:schemeClr val="dk2"/>
                </a:solidFill>
                <a:hlinkClick r:id="rId3">
                  <a:extLst>
                    <a:ext uri="{A12FA001-AC4F-418D-AE19-62706E023703}">
                      <ahyp:hlinkClr val="tx"/>
                    </a:ext>
                  </a:extLst>
                </a:hlinkClick>
              </a:rPr>
              <a:t>Slidesgo</a:t>
            </a:r>
            <a:r>
              <a:rPr b="1" lang="es" sz="1100">
                <a:solidFill>
                  <a:schemeClr val="dk2"/>
                </a:solidFill>
              </a:rPr>
              <a:t> </a:t>
            </a:r>
            <a:r>
              <a:rPr lang="es" sz="1100">
                <a:solidFill>
                  <a:schemeClr val="lt1"/>
                </a:solidFill>
              </a:rPr>
              <a:t>by keeping the </a:t>
            </a:r>
            <a:r>
              <a:rPr b="1" lang="es" sz="1100" u="sng">
                <a:solidFill>
                  <a:schemeClr val="hlink"/>
                </a:solidFill>
                <a:hlinkClick action="ppaction://hlinksldjump" r:id="rId4"/>
              </a:rPr>
              <a:t>Thanks</a:t>
            </a:r>
            <a:r>
              <a:rPr b="1" lang="es" sz="1100">
                <a:solidFill>
                  <a:schemeClr val="dk2"/>
                </a:solidFill>
              </a:rPr>
              <a:t> </a:t>
            </a:r>
            <a:r>
              <a:rPr lang="es"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s"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s"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s"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s"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s"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s" sz="1100" u="sng">
                <a:solidFill>
                  <a:schemeClr val="dk2"/>
                </a:solidFill>
                <a:hlinkClick r:id="rId5">
                  <a:extLst>
                    <a:ext uri="{A12FA001-AC4F-418D-AE19-62706E023703}">
                      <ahyp:hlinkClr val="tx"/>
                    </a:ext>
                  </a:extLst>
                </a:hlinkClick>
              </a:rPr>
              <a:t>https://slidesgo.com/faqs</a:t>
            </a:r>
            <a:r>
              <a:rPr lang="es" sz="1100">
                <a:solidFill>
                  <a:schemeClr val="lt1"/>
                </a:solidFill>
              </a:rPr>
              <a:t> and </a:t>
            </a:r>
            <a:r>
              <a:rPr b="1" lang="es"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9" name="Shape 1219"/>
        <p:cNvGrpSpPr/>
        <p:nvPr/>
      </p:nvGrpSpPr>
      <p:grpSpPr>
        <a:xfrm>
          <a:off x="0" y="0"/>
          <a:ext cx="0" cy="0"/>
          <a:chOff x="0" y="0"/>
          <a:chExt cx="0" cy="0"/>
        </a:xfrm>
      </p:grpSpPr>
      <p:sp>
        <p:nvSpPr>
          <p:cNvPr id="1220" name="Google Shape;1220;p52"/>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sz="1100">
                <a:solidFill>
                  <a:schemeClr val="lt1"/>
                </a:solidFill>
              </a:rPr>
              <a:t>As a Premium user, you can use this template without attributing </a:t>
            </a:r>
            <a:r>
              <a:rPr b="1" lang="es" sz="1100" u="sng">
                <a:solidFill>
                  <a:schemeClr val="dk2"/>
                </a:solidFill>
                <a:hlinkClick r:id="rId3">
                  <a:extLst>
                    <a:ext uri="{A12FA001-AC4F-418D-AE19-62706E023703}">
                      <ahyp:hlinkClr val="tx"/>
                    </a:ext>
                  </a:extLst>
                </a:hlinkClick>
              </a:rPr>
              <a:t>Slidesgo</a:t>
            </a:r>
            <a:r>
              <a:rPr b="1" lang="es" sz="1100">
                <a:solidFill>
                  <a:schemeClr val="dk2"/>
                </a:solidFill>
              </a:rPr>
              <a:t> </a:t>
            </a:r>
            <a:r>
              <a:rPr lang="es" sz="1100">
                <a:solidFill>
                  <a:schemeClr val="lt1"/>
                </a:solidFill>
              </a:rPr>
              <a:t>or keeping the "</a:t>
            </a:r>
            <a:r>
              <a:rPr b="1" lang="es" sz="1100" u="sng">
                <a:solidFill>
                  <a:schemeClr val="hlink"/>
                </a:solidFill>
                <a:hlinkClick action="ppaction://hlinksldjump" r:id="rId4"/>
              </a:rPr>
              <a:t>Thanks</a:t>
            </a:r>
            <a:r>
              <a:rPr lang="es"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s"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s"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s"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s"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s" sz="1100" u="sng">
                <a:solidFill>
                  <a:schemeClr val="dk2"/>
                </a:solidFill>
                <a:hlinkClick r:id="rId5">
                  <a:extLst>
                    <a:ext uri="{A12FA001-AC4F-418D-AE19-62706E023703}">
                      <ahyp:hlinkClr val="tx"/>
                    </a:ext>
                  </a:extLst>
                </a:hlinkClick>
              </a:rPr>
              <a:t>https://slidesgo.com/faqs</a:t>
            </a:r>
            <a:r>
              <a:rPr lang="es" sz="1100">
                <a:solidFill>
                  <a:schemeClr val="lt1"/>
                </a:solidFill>
              </a:rPr>
              <a:t> and </a:t>
            </a:r>
            <a:r>
              <a:rPr b="1" lang="es"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221" name="Google Shape;1221;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5" name="Shape 1225"/>
        <p:cNvGrpSpPr/>
        <p:nvPr/>
      </p:nvGrpSpPr>
      <p:grpSpPr>
        <a:xfrm>
          <a:off x="0" y="0"/>
          <a:ext cx="0" cy="0"/>
          <a:chOff x="0" y="0"/>
          <a:chExt cx="0" cy="0"/>
        </a:xfrm>
      </p:grpSpPr>
      <p:sp>
        <p:nvSpPr>
          <p:cNvPr id="1226" name="Google Shape;1226;p53"/>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s" sz="1100">
                <a:solidFill>
                  <a:schemeClr val="lt1"/>
                </a:solidFill>
              </a:rPr>
              <a:t>IBM Plex Mono</a:t>
            </a:r>
            <a:endParaRPr b="1" sz="1100">
              <a:solidFill>
                <a:schemeClr val="lt1"/>
              </a:solidFill>
            </a:endParaRPr>
          </a:p>
          <a:p>
            <a:pPr indent="0" lvl="0" marL="0" rtl="0" algn="ctr">
              <a:lnSpc>
                <a:spcPct val="100000"/>
              </a:lnSpc>
              <a:spcBef>
                <a:spcPts val="0"/>
              </a:spcBef>
              <a:spcAft>
                <a:spcPts val="0"/>
              </a:spcAft>
              <a:buNone/>
            </a:pPr>
            <a:r>
              <a:rPr lang="es" sz="1100">
                <a:solidFill>
                  <a:schemeClr val="lt1"/>
                </a:solidFill>
              </a:rPr>
              <a:t>(</a:t>
            </a:r>
            <a:r>
              <a:rPr lang="es" sz="1100" u="sng">
                <a:solidFill>
                  <a:schemeClr val="lt1"/>
                </a:solidFill>
                <a:hlinkClick r:id="rId3">
                  <a:extLst>
                    <a:ext uri="{A12FA001-AC4F-418D-AE19-62706E023703}">
                      <ahyp:hlinkClr val="tx"/>
                    </a:ext>
                  </a:extLst>
                </a:hlinkClick>
              </a:rPr>
              <a:t>https://fonts.google.com/specimen/IBM+Plex+Mono</a:t>
            </a:r>
            <a:r>
              <a:rPr lang="es"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s" sz="1100">
                <a:solidFill>
                  <a:schemeClr val="lt1"/>
                </a:solidFill>
              </a:rPr>
              <a:t>Arimo</a:t>
            </a:r>
            <a:endParaRPr b="1" sz="1100">
              <a:solidFill>
                <a:schemeClr val="lt1"/>
              </a:solidFill>
            </a:endParaRPr>
          </a:p>
          <a:p>
            <a:pPr indent="0" lvl="0" marL="0" rtl="0" algn="ctr">
              <a:lnSpc>
                <a:spcPct val="100000"/>
              </a:lnSpc>
              <a:spcBef>
                <a:spcPts val="0"/>
              </a:spcBef>
              <a:spcAft>
                <a:spcPts val="0"/>
              </a:spcAft>
              <a:buNone/>
            </a:pPr>
            <a:r>
              <a:rPr lang="es" sz="1100">
                <a:solidFill>
                  <a:schemeClr val="lt1"/>
                </a:solidFill>
              </a:rPr>
              <a:t>(</a:t>
            </a:r>
            <a:r>
              <a:rPr lang="es" sz="1100" u="sng">
                <a:solidFill>
                  <a:schemeClr val="lt1"/>
                </a:solidFill>
                <a:hlinkClick r:id="rId4">
                  <a:extLst>
                    <a:ext uri="{A12FA001-AC4F-418D-AE19-62706E023703}">
                      <ahyp:hlinkClr val="tx"/>
                    </a:ext>
                  </a:extLst>
                </a:hlinkClick>
              </a:rPr>
              <a:t>https://fonts.google.com/specimen/Arimo</a:t>
            </a:r>
            <a:r>
              <a:rPr lang="es"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227" name="Google Shape;1227;p53"/>
          <p:cNvSpPr/>
          <p:nvPr/>
        </p:nvSpPr>
        <p:spPr>
          <a:xfrm>
            <a:off x="2583563"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3"/>
          <p:cNvSpPr/>
          <p:nvPr/>
        </p:nvSpPr>
        <p:spPr>
          <a:xfrm>
            <a:off x="3645382" y="2947175"/>
            <a:ext cx="791400" cy="754200"/>
          </a:xfrm>
          <a:prstGeom prst="roundRect">
            <a:avLst>
              <a:gd fmla="val 16667" name="adj"/>
            </a:avLst>
          </a:prstGeom>
          <a:solidFill>
            <a:srgbClr val="1A2A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3"/>
          <p:cNvSpPr/>
          <p:nvPr/>
        </p:nvSpPr>
        <p:spPr>
          <a:xfrm>
            <a:off x="4707202" y="2947175"/>
            <a:ext cx="791400" cy="754200"/>
          </a:xfrm>
          <a:prstGeom prst="roundRect">
            <a:avLst>
              <a:gd fmla="val 16667" name="adj"/>
            </a:avLst>
          </a:prstGeom>
          <a:solidFill>
            <a:srgbClr val="10367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3"/>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#ffffff</a:t>
            </a:r>
            <a:endParaRPr sz="1000">
              <a:solidFill>
                <a:schemeClr val="dk1"/>
              </a:solidFill>
            </a:endParaRPr>
          </a:p>
        </p:txBody>
      </p:sp>
      <p:sp>
        <p:nvSpPr>
          <p:cNvPr id="1231" name="Google Shape;1231;p53"/>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#1a2a42</a:t>
            </a:r>
            <a:endParaRPr sz="1000">
              <a:solidFill>
                <a:srgbClr val="FFFFFF"/>
              </a:solidFill>
            </a:endParaRPr>
          </a:p>
        </p:txBody>
      </p:sp>
      <p:sp>
        <p:nvSpPr>
          <p:cNvPr id="1232" name="Google Shape;1232;p53"/>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#103675</a:t>
            </a:r>
            <a:endParaRPr sz="1000">
              <a:solidFill>
                <a:srgbClr val="FFFFFF"/>
              </a:solidFill>
            </a:endParaRPr>
          </a:p>
        </p:txBody>
      </p:sp>
      <p:sp>
        <p:nvSpPr>
          <p:cNvPr id="1233" name="Google Shape;1233;p53"/>
          <p:cNvSpPr/>
          <p:nvPr/>
        </p:nvSpPr>
        <p:spPr>
          <a:xfrm>
            <a:off x="5769038" y="2947175"/>
            <a:ext cx="791400" cy="754200"/>
          </a:xfrm>
          <a:prstGeom prst="roundRect">
            <a:avLst>
              <a:gd fmla="val 16667" name="adj"/>
            </a:avLst>
          </a:prstGeom>
          <a:solidFill>
            <a:srgbClr val="2A4C8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3"/>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#2a4c89</a:t>
            </a:r>
            <a:endParaRPr sz="1000">
              <a:solidFill>
                <a:srgbClr val="FFFFFF"/>
              </a:solidFill>
            </a:endParaRPr>
          </a:p>
        </p:txBody>
      </p:sp>
      <p:sp>
        <p:nvSpPr>
          <p:cNvPr id="1235" name="Google Shape;1235;p53"/>
          <p:cNvSpPr/>
          <p:nvPr/>
        </p:nvSpPr>
        <p:spPr>
          <a:xfrm>
            <a:off x="3645388" y="3878275"/>
            <a:ext cx="791400" cy="754200"/>
          </a:xfrm>
          <a:prstGeom prst="roundRect">
            <a:avLst>
              <a:gd fmla="val 16667" name="adj"/>
            </a:avLst>
          </a:prstGeom>
          <a:solidFill>
            <a:srgbClr val="FE4A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3"/>
          <p:cNvSpPr/>
          <p:nvPr/>
        </p:nvSpPr>
        <p:spPr>
          <a:xfrm>
            <a:off x="4707207" y="3878275"/>
            <a:ext cx="791400" cy="754200"/>
          </a:xfrm>
          <a:prstGeom prst="roundRect">
            <a:avLst>
              <a:gd fmla="val 16667" name="adj"/>
            </a:avLst>
          </a:prstGeom>
          <a:solidFill>
            <a:srgbClr val="A9CCE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3"/>
          <p:cNvSpPr/>
          <p:nvPr/>
        </p:nvSpPr>
        <p:spPr>
          <a:xfrm>
            <a:off x="5769027" y="3878275"/>
            <a:ext cx="791400" cy="754200"/>
          </a:xfrm>
          <a:prstGeom prst="roundRect">
            <a:avLst>
              <a:gd fmla="val 16667" name="adj"/>
            </a:avLst>
          </a:prstGeom>
          <a:solidFill>
            <a:srgbClr val="E5F1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3"/>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#fe4a6b</a:t>
            </a:r>
            <a:endParaRPr sz="1000">
              <a:solidFill>
                <a:srgbClr val="FFFFFF"/>
              </a:solidFill>
            </a:endParaRPr>
          </a:p>
        </p:txBody>
      </p:sp>
      <p:sp>
        <p:nvSpPr>
          <p:cNvPr id="1239" name="Google Shape;1239;p53"/>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#a9ccea</a:t>
            </a:r>
            <a:endParaRPr sz="1000">
              <a:solidFill>
                <a:schemeClr val="dk1"/>
              </a:solidFill>
            </a:endParaRPr>
          </a:p>
        </p:txBody>
      </p:sp>
      <p:sp>
        <p:nvSpPr>
          <p:cNvPr id="1240" name="Google Shape;1240;p53"/>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#e5f1ff</a:t>
            </a:r>
            <a:endParaRPr sz="1000">
              <a:solidFill>
                <a:schemeClr val="dk1"/>
              </a:solidFill>
            </a:endParaRPr>
          </a:p>
        </p:txBody>
      </p:sp>
      <p:sp>
        <p:nvSpPr>
          <p:cNvPr id="1241" name="Google Shape;1241;p53"/>
          <p:cNvSpPr/>
          <p:nvPr/>
        </p:nvSpPr>
        <p:spPr>
          <a:xfrm>
            <a:off x="2583563" y="3878275"/>
            <a:ext cx="791400" cy="754200"/>
          </a:xfrm>
          <a:prstGeom prst="roundRect">
            <a:avLst>
              <a:gd fmla="val 16667" name="adj"/>
            </a:avLst>
          </a:prstGeom>
          <a:solidFill>
            <a:srgbClr val="2A88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3"/>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#2a88d8</a:t>
            </a:r>
            <a:endParaRPr sz="1000">
              <a:solidFill>
                <a:srgbClr val="FFFFFF"/>
              </a:solidFill>
            </a:endParaRPr>
          </a:p>
        </p:txBody>
      </p:sp>
      <p:sp>
        <p:nvSpPr>
          <p:cNvPr id="1243" name="Google Shape;1243;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7" name="Shape 1247"/>
        <p:cNvGrpSpPr/>
        <p:nvPr/>
      </p:nvGrpSpPr>
      <p:grpSpPr>
        <a:xfrm>
          <a:off x="0" y="0"/>
          <a:ext cx="0" cy="0"/>
          <a:chOff x="0" y="0"/>
          <a:chExt cx="0" cy="0"/>
        </a:xfrm>
      </p:grpSpPr>
      <p:sp>
        <p:nvSpPr>
          <p:cNvPr id="1248" name="Google Shape;1248;p54"/>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s" sz="1100">
                <a:solidFill>
                  <a:schemeClr val="dk2"/>
                </a:solidFill>
              </a:rPr>
              <a:t>h</a:t>
            </a:r>
            <a:r>
              <a:rPr b="1" lang="es" sz="1100">
                <a:solidFill>
                  <a:schemeClr val="dk2"/>
                </a:solidFill>
                <a:uFill>
                  <a:noFill/>
                </a:uFill>
                <a:hlinkClick r:id="rId3">
                  <a:extLst>
                    <a:ext uri="{A12FA001-AC4F-418D-AE19-62706E023703}">
                      <ahyp:hlinkClr val="tx"/>
                    </a:ext>
                  </a:extLst>
                </a:hlinkClick>
              </a:rPr>
              <a:t>ow it works</a:t>
            </a:r>
            <a:r>
              <a:rPr lang="es"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249" name="Google Shape;1249;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Storyset</a:t>
            </a:r>
            <a:endParaRPr/>
          </a:p>
        </p:txBody>
      </p:sp>
      <p:pic>
        <p:nvPicPr>
          <p:cNvPr id="1250" name="Google Shape;1250;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51" name="Google Shape;1251;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252" name="Google Shape;1252;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253" name="Google Shape;1253;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254" name="Google Shape;1254;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255" name="Google Shape;1255;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56" name="Google Shape;1256;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57" name="Google Shape;1257;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58" name="Google Shape;1258;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59" name="Google Shape;1259;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3" name="Shape 1263"/>
        <p:cNvGrpSpPr/>
        <p:nvPr/>
      </p:nvGrpSpPr>
      <p:grpSpPr>
        <a:xfrm>
          <a:off x="0" y="0"/>
          <a:ext cx="0" cy="0"/>
          <a:chOff x="0" y="0"/>
          <a:chExt cx="0" cy="0"/>
        </a:xfrm>
      </p:grpSpPr>
      <p:grpSp>
        <p:nvGrpSpPr>
          <p:cNvPr id="1264" name="Google Shape;1264;p55"/>
          <p:cNvGrpSpPr/>
          <p:nvPr/>
        </p:nvGrpSpPr>
        <p:grpSpPr>
          <a:xfrm>
            <a:off x="5048544" y="3019584"/>
            <a:ext cx="442841" cy="514271"/>
            <a:chOff x="4727025" y="1332775"/>
            <a:chExt cx="59900" cy="69625"/>
          </a:xfrm>
        </p:grpSpPr>
        <p:sp>
          <p:nvSpPr>
            <p:cNvPr id="1265" name="Google Shape;1265;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 name="Google Shape;1267;p55"/>
          <p:cNvGrpSpPr/>
          <p:nvPr/>
        </p:nvGrpSpPr>
        <p:grpSpPr>
          <a:xfrm>
            <a:off x="5723860" y="2267072"/>
            <a:ext cx="500909" cy="500899"/>
            <a:chOff x="4820425" y="1329900"/>
            <a:chExt cx="70175" cy="70350"/>
          </a:xfrm>
        </p:grpSpPr>
        <p:sp>
          <p:nvSpPr>
            <p:cNvPr id="1268" name="Google Shape;1268;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55"/>
          <p:cNvGrpSpPr/>
          <p:nvPr/>
        </p:nvGrpSpPr>
        <p:grpSpPr>
          <a:xfrm>
            <a:off x="6376484" y="2278862"/>
            <a:ext cx="538135" cy="493119"/>
            <a:chOff x="4903200" y="1331525"/>
            <a:chExt cx="73575" cy="67425"/>
          </a:xfrm>
        </p:grpSpPr>
        <p:sp>
          <p:nvSpPr>
            <p:cNvPr id="1273" name="Google Shape;1273;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74" name="Google Shape;1274;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55"/>
          <p:cNvGrpSpPr/>
          <p:nvPr/>
        </p:nvGrpSpPr>
        <p:grpSpPr>
          <a:xfrm>
            <a:off x="5636435" y="3020840"/>
            <a:ext cx="544563" cy="511895"/>
            <a:chOff x="4815575" y="1416800"/>
            <a:chExt cx="73750" cy="71400"/>
          </a:xfrm>
        </p:grpSpPr>
        <p:sp>
          <p:nvSpPr>
            <p:cNvPr id="1276" name="Google Shape;1276;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55"/>
          <p:cNvGrpSpPr/>
          <p:nvPr/>
        </p:nvGrpSpPr>
        <p:grpSpPr>
          <a:xfrm>
            <a:off x="6333060" y="3020546"/>
            <a:ext cx="602914" cy="512477"/>
            <a:chOff x="4902475" y="1418875"/>
            <a:chExt cx="74500" cy="63775"/>
          </a:xfrm>
        </p:grpSpPr>
        <p:sp>
          <p:nvSpPr>
            <p:cNvPr id="1280" name="Google Shape;1280;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5"/>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55"/>
          <p:cNvGrpSpPr/>
          <p:nvPr/>
        </p:nvGrpSpPr>
        <p:grpSpPr>
          <a:xfrm>
            <a:off x="5748932" y="3759785"/>
            <a:ext cx="515391" cy="525699"/>
            <a:chOff x="4818100" y="1507675"/>
            <a:chExt cx="71225" cy="71625"/>
          </a:xfrm>
        </p:grpSpPr>
        <p:sp>
          <p:nvSpPr>
            <p:cNvPr id="1283" name="Google Shape;1283;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55"/>
          <p:cNvGrpSpPr/>
          <p:nvPr/>
        </p:nvGrpSpPr>
        <p:grpSpPr>
          <a:xfrm>
            <a:off x="5087034" y="3781317"/>
            <a:ext cx="522956" cy="489869"/>
            <a:chOff x="4721450" y="1509475"/>
            <a:chExt cx="79350" cy="74325"/>
          </a:xfrm>
        </p:grpSpPr>
        <p:sp>
          <p:nvSpPr>
            <p:cNvPr id="1288" name="Google Shape;1288;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55"/>
          <p:cNvGrpSpPr/>
          <p:nvPr/>
        </p:nvGrpSpPr>
        <p:grpSpPr>
          <a:xfrm>
            <a:off x="6410277" y="3761069"/>
            <a:ext cx="525704" cy="535436"/>
            <a:chOff x="4906800" y="1507500"/>
            <a:chExt cx="70350" cy="71075"/>
          </a:xfrm>
        </p:grpSpPr>
        <p:sp>
          <p:nvSpPr>
            <p:cNvPr id="1293" name="Google Shape;1293;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55"/>
          <p:cNvGrpSpPr/>
          <p:nvPr/>
        </p:nvGrpSpPr>
        <p:grpSpPr>
          <a:xfrm>
            <a:off x="4443099" y="2267050"/>
            <a:ext cx="508054" cy="508095"/>
            <a:chOff x="3736598" y="2170606"/>
            <a:chExt cx="404889" cy="404889"/>
          </a:xfrm>
        </p:grpSpPr>
        <p:sp>
          <p:nvSpPr>
            <p:cNvPr id="1299" name="Google Shape;1299;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55"/>
          <p:cNvGrpSpPr/>
          <p:nvPr/>
        </p:nvGrpSpPr>
        <p:grpSpPr>
          <a:xfrm>
            <a:off x="3731139" y="2267145"/>
            <a:ext cx="575790" cy="507904"/>
            <a:chOff x="3161917" y="2170682"/>
            <a:chExt cx="458870" cy="404737"/>
          </a:xfrm>
        </p:grpSpPr>
        <p:sp>
          <p:nvSpPr>
            <p:cNvPr id="1304" name="Google Shape;1304;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05" name="Google Shape;1305;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 name="Google Shape;1307;p55"/>
          <p:cNvGrpSpPr/>
          <p:nvPr/>
        </p:nvGrpSpPr>
        <p:grpSpPr>
          <a:xfrm>
            <a:off x="3758669" y="3027517"/>
            <a:ext cx="520730" cy="498567"/>
            <a:chOff x="3179914" y="2889488"/>
            <a:chExt cx="422876" cy="404911"/>
          </a:xfrm>
        </p:grpSpPr>
        <p:sp>
          <p:nvSpPr>
            <p:cNvPr id="1308" name="Google Shape;1308;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55"/>
          <p:cNvGrpSpPr/>
          <p:nvPr/>
        </p:nvGrpSpPr>
        <p:grpSpPr>
          <a:xfrm>
            <a:off x="4387349" y="3027477"/>
            <a:ext cx="516145" cy="498648"/>
            <a:chOff x="3729467" y="2889422"/>
            <a:chExt cx="419153" cy="404977"/>
          </a:xfrm>
        </p:grpSpPr>
        <p:sp>
          <p:nvSpPr>
            <p:cNvPr id="1315" name="Google Shape;1315;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 name="Google Shape;1322;p55"/>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 name="Google Shape;1326;p55"/>
          <p:cNvGrpSpPr/>
          <p:nvPr/>
        </p:nvGrpSpPr>
        <p:grpSpPr>
          <a:xfrm>
            <a:off x="7107677" y="2474362"/>
            <a:ext cx="166473" cy="141497"/>
            <a:chOff x="4660325" y="1866850"/>
            <a:chExt cx="68350" cy="58100"/>
          </a:xfrm>
        </p:grpSpPr>
        <p:sp>
          <p:nvSpPr>
            <p:cNvPr id="1327" name="Google Shape;1327;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55"/>
          <p:cNvGrpSpPr/>
          <p:nvPr/>
        </p:nvGrpSpPr>
        <p:grpSpPr>
          <a:xfrm>
            <a:off x="7417022" y="2500086"/>
            <a:ext cx="162515" cy="90049"/>
            <a:chOff x="4791775" y="1877500"/>
            <a:chExt cx="66725" cy="36975"/>
          </a:xfrm>
        </p:grpSpPr>
        <p:sp>
          <p:nvSpPr>
            <p:cNvPr id="1330" name="Google Shape;1330;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55"/>
          <p:cNvGrpSpPr/>
          <p:nvPr/>
        </p:nvGrpSpPr>
        <p:grpSpPr>
          <a:xfrm>
            <a:off x="7738734" y="2500086"/>
            <a:ext cx="144979" cy="90049"/>
            <a:chOff x="4923925" y="1877500"/>
            <a:chExt cx="59525" cy="36975"/>
          </a:xfrm>
        </p:grpSpPr>
        <p:sp>
          <p:nvSpPr>
            <p:cNvPr id="1333" name="Google Shape;1333;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55"/>
          <p:cNvGrpSpPr/>
          <p:nvPr/>
        </p:nvGrpSpPr>
        <p:grpSpPr>
          <a:xfrm>
            <a:off x="8033226" y="2482277"/>
            <a:ext cx="141447" cy="125667"/>
            <a:chOff x="5058450" y="1870100"/>
            <a:chExt cx="58075" cy="51600"/>
          </a:xfrm>
        </p:grpSpPr>
        <p:sp>
          <p:nvSpPr>
            <p:cNvPr id="1336" name="Google Shape;1336;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55"/>
          <p:cNvGrpSpPr/>
          <p:nvPr/>
        </p:nvGrpSpPr>
        <p:grpSpPr>
          <a:xfrm>
            <a:off x="7447741" y="2904685"/>
            <a:ext cx="101077" cy="107645"/>
            <a:chOff x="4811425" y="2065025"/>
            <a:chExt cx="41500" cy="44200"/>
          </a:xfrm>
        </p:grpSpPr>
        <p:sp>
          <p:nvSpPr>
            <p:cNvPr id="1339" name="Google Shape;1339;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55"/>
          <p:cNvGrpSpPr/>
          <p:nvPr/>
        </p:nvGrpSpPr>
        <p:grpSpPr>
          <a:xfrm>
            <a:off x="7740178" y="2904898"/>
            <a:ext cx="120867" cy="107218"/>
            <a:chOff x="4929875" y="2065025"/>
            <a:chExt cx="49625" cy="44025"/>
          </a:xfrm>
        </p:grpSpPr>
        <p:sp>
          <p:nvSpPr>
            <p:cNvPr id="1342" name="Google Shape;1342;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55"/>
          <p:cNvGrpSpPr/>
          <p:nvPr/>
        </p:nvGrpSpPr>
        <p:grpSpPr>
          <a:xfrm>
            <a:off x="8068847" y="2907912"/>
            <a:ext cx="70206" cy="101191"/>
            <a:chOff x="5083925" y="2066350"/>
            <a:chExt cx="28825" cy="41550"/>
          </a:xfrm>
        </p:grpSpPr>
        <p:sp>
          <p:nvSpPr>
            <p:cNvPr id="1345" name="Google Shape;1345;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55"/>
          <p:cNvGrpSpPr/>
          <p:nvPr/>
        </p:nvGrpSpPr>
        <p:grpSpPr>
          <a:xfrm>
            <a:off x="7100401" y="2923559"/>
            <a:ext cx="181026" cy="69896"/>
            <a:chOff x="4659775" y="2072775"/>
            <a:chExt cx="74325" cy="28700"/>
          </a:xfrm>
        </p:grpSpPr>
        <p:sp>
          <p:nvSpPr>
            <p:cNvPr id="1348" name="Google Shape;1348;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55"/>
          <p:cNvGrpSpPr/>
          <p:nvPr/>
        </p:nvGrpSpPr>
        <p:grpSpPr>
          <a:xfrm>
            <a:off x="8020257" y="2714124"/>
            <a:ext cx="167387" cy="89197"/>
            <a:chOff x="4662475" y="1976500"/>
            <a:chExt cx="68725" cy="36625"/>
          </a:xfrm>
        </p:grpSpPr>
        <p:sp>
          <p:nvSpPr>
            <p:cNvPr id="1352" name="Google Shape;1352;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55"/>
          <p:cNvGrpSpPr/>
          <p:nvPr/>
        </p:nvGrpSpPr>
        <p:grpSpPr>
          <a:xfrm>
            <a:off x="7717162" y="2717564"/>
            <a:ext cx="166899" cy="82317"/>
            <a:chOff x="4920150" y="1977875"/>
            <a:chExt cx="68525" cy="33800"/>
          </a:xfrm>
        </p:grpSpPr>
        <p:sp>
          <p:nvSpPr>
            <p:cNvPr id="1356" name="Google Shape;1356;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55"/>
          <p:cNvGrpSpPr/>
          <p:nvPr/>
        </p:nvGrpSpPr>
        <p:grpSpPr>
          <a:xfrm>
            <a:off x="7128319" y="3121482"/>
            <a:ext cx="125190" cy="127858"/>
            <a:chOff x="4676550" y="2160575"/>
            <a:chExt cx="51400" cy="52500"/>
          </a:xfrm>
        </p:grpSpPr>
        <p:sp>
          <p:nvSpPr>
            <p:cNvPr id="1360" name="Google Shape;1360;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 name="Google Shape;1363;p55"/>
          <p:cNvGrpSpPr/>
          <p:nvPr/>
        </p:nvGrpSpPr>
        <p:grpSpPr>
          <a:xfrm>
            <a:off x="7425577" y="3128514"/>
            <a:ext cx="145405" cy="113794"/>
            <a:chOff x="4768325" y="2163475"/>
            <a:chExt cx="59700" cy="46725"/>
          </a:xfrm>
        </p:grpSpPr>
        <p:sp>
          <p:nvSpPr>
            <p:cNvPr id="1364" name="Google Shape;1364;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 name="Google Shape;1366;p55"/>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5"/>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5"/>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5"/>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5"/>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 name="Google Shape;1372;p55"/>
          <p:cNvGrpSpPr/>
          <p:nvPr/>
        </p:nvGrpSpPr>
        <p:grpSpPr>
          <a:xfrm>
            <a:off x="7441895" y="3383608"/>
            <a:ext cx="112768" cy="106853"/>
            <a:chOff x="4768575" y="2253950"/>
            <a:chExt cx="46300" cy="43875"/>
          </a:xfrm>
        </p:grpSpPr>
        <p:sp>
          <p:nvSpPr>
            <p:cNvPr id="1373" name="Google Shape;1373;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55"/>
          <p:cNvGrpSpPr/>
          <p:nvPr/>
        </p:nvGrpSpPr>
        <p:grpSpPr>
          <a:xfrm>
            <a:off x="7741518" y="3872634"/>
            <a:ext cx="118187" cy="146246"/>
            <a:chOff x="4960900" y="2433225"/>
            <a:chExt cx="48525" cy="60050"/>
          </a:xfrm>
        </p:grpSpPr>
        <p:sp>
          <p:nvSpPr>
            <p:cNvPr id="1376" name="Google Shape;1376;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55"/>
          <p:cNvGrpSpPr/>
          <p:nvPr/>
        </p:nvGrpSpPr>
        <p:grpSpPr>
          <a:xfrm>
            <a:off x="7430083" y="4136695"/>
            <a:ext cx="136394" cy="143810"/>
            <a:chOff x="4854075" y="2527625"/>
            <a:chExt cx="56000" cy="59050"/>
          </a:xfrm>
        </p:grpSpPr>
        <p:sp>
          <p:nvSpPr>
            <p:cNvPr id="1379" name="Google Shape;1379;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 name="Google Shape;1381;p55"/>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5"/>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5"/>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 name="Google Shape;1384;p55"/>
          <p:cNvGrpSpPr/>
          <p:nvPr/>
        </p:nvGrpSpPr>
        <p:grpSpPr>
          <a:xfrm>
            <a:off x="8054294" y="3600439"/>
            <a:ext cx="99312" cy="160797"/>
            <a:chOff x="5059700" y="2334775"/>
            <a:chExt cx="40775" cy="66025"/>
          </a:xfrm>
        </p:grpSpPr>
        <p:sp>
          <p:nvSpPr>
            <p:cNvPr id="1385" name="Google Shape;1385;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 name="Google Shape;1394;p55"/>
          <p:cNvGrpSpPr/>
          <p:nvPr/>
        </p:nvGrpSpPr>
        <p:grpSpPr>
          <a:xfrm>
            <a:off x="8011458" y="3865571"/>
            <a:ext cx="184984" cy="160371"/>
            <a:chOff x="5037700" y="2430325"/>
            <a:chExt cx="75950" cy="65850"/>
          </a:xfrm>
        </p:grpSpPr>
        <p:sp>
          <p:nvSpPr>
            <p:cNvPr id="1395" name="Google Shape;1395;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 name="Google Shape;1397;p55"/>
          <p:cNvGrpSpPr/>
          <p:nvPr/>
        </p:nvGrpSpPr>
        <p:grpSpPr>
          <a:xfrm>
            <a:off x="7430964" y="3632023"/>
            <a:ext cx="173014" cy="97629"/>
            <a:chOff x="4756975" y="2341800"/>
            <a:chExt cx="91975" cy="51925"/>
          </a:xfrm>
        </p:grpSpPr>
        <p:sp>
          <p:nvSpPr>
            <p:cNvPr id="1398" name="Google Shape;1398;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55"/>
          <p:cNvGrpSpPr/>
          <p:nvPr/>
        </p:nvGrpSpPr>
        <p:grpSpPr>
          <a:xfrm>
            <a:off x="7697901" y="4120720"/>
            <a:ext cx="212497" cy="175761"/>
            <a:chOff x="4943575" y="2516350"/>
            <a:chExt cx="98675" cy="81700"/>
          </a:xfrm>
        </p:grpSpPr>
        <p:sp>
          <p:nvSpPr>
            <p:cNvPr id="1419" name="Google Shape;1419;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55"/>
          <p:cNvGrpSpPr/>
          <p:nvPr/>
        </p:nvGrpSpPr>
        <p:grpSpPr>
          <a:xfrm>
            <a:off x="1955962" y="3346963"/>
            <a:ext cx="965351" cy="134611"/>
            <a:chOff x="4411970" y="2962952"/>
            <a:chExt cx="706544" cy="104212"/>
          </a:xfrm>
        </p:grpSpPr>
        <p:sp>
          <p:nvSpPr>
            <p:cNvPr id="1498" name="Google Shape;1498;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55"/>
          <p:cNvGrpSpPr/>
          <p:nvPr/>
        </p:nvGrpSpPr>
        <p:grpSpPr>
          <a:xfrm>
            <a:off x="1955962" y="2935877"/>
            <a:ext cx="960158" cy="289172"/>
            <a:chOff x="4411970" y="2726085"/>
            <a:chExt cx="643107" cy="193659"/>
          </a:xfrm>
        </p:grpSpPr>
        <p:sp>
          <p:nvSpPr>
            <p:cNvPr id="1503" name="Google Shape;1503;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 name="Google Shape;1506;p55"/>
          <p:cNvGrpSpPr/>
          <p:nvPr/>
        </p:nvGrpSpPr>
        <p:grpSpPr>
          <a:xfrm>
            <a:off x="958854" y="3201987"/>
            <a:ext cx="833173" cy="259209"/>
            <a:chOff x="4411970" y="4340222"/>
            <a:chExt cx="779467" cy="242683"/>
          </a:xfrm>
        </p:grpSpPr>
        <p:sp>
          <p:nvSpPr>
            <p:cNvPr id="1507" name="Google Shape;1507;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55"/>
          <p:cNvGrpSpPr/>
          <p:nvPr/>
        </p:nvGrpSpPr>
        <p:grpSpPr>
          <a:xfrm>
            <a:off x="1955962" y="2597733"/>
            <a:ext cx="965160" cy="216230"/>
            <a:chOff x="4411970" y="2468674"/>
            <a:chExt cx="747317" cy="167425"/>
          </a:xfrm>
        </p:grpSpPr>
        <p:sp>
          <p:nvSpPr>
            <p:cNvPr id="1511" name="Google Shape;1511;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55"/>
          <p:cNvGrpSpPr/>
          <p:nvPr/>
        </p:nvGrpSpPr>
        <p:grpSpPr>
          <a:xfrm>
            <a:off x="954709" y="2502450"/>
            <a:ext cx="810451" cy="319148"/>
            <a:chOff x="4411970" y="3686602"/>
            <a:chExt cx="797845" cy="314215"/>
          </a:xfrm>
        </p:grpSpPr>
        <p:sp>
          <p:nvSpPr>
            <p:cNvPr id="1514" name="Google Shape;1514;p55"/>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 name="Google Shape;1519;p55"/>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 name="Google Shape;1520;p55"/>
          <p:cNvGrpSpPr/>
          <p:nvPr/>
        </p:nvGrpSpPr>
        <p:grpSpPr>
          <a:xfrm>
            <a:off x="954806" y="2256974"/>
            <a:ext cx="1970333" cy="208784"/>
            <a:chOff x="6336019" y="3733725"/>
            <a:chExt cx="2566206" cy="351310"/>
          </a:xfrm>
        </p:grpSpPr>
        <p:sp>
          <p:nvSpPr>
            <p:cNvPr id="1521" name="Google Shape;1521;p55"/>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55"/>
          <p:cNvGrpSpPr/>
          <p:nvPr/>
        </p:nvGrpSpPr>
        <p:grpSpPr>
          <a:xfrm>
            <a:off x="1955962" y="3864529"/>
            <a:ext cx="946551" cy="153200"/>
            <a:chOff x="4404545" y="3301592"/>
            <a:chExt cx="782403" cy="129272"/>
          </a:xfrm>
        </p:grpSpPr>
        <p:sp>
          <p:nvSpPr>
            <p:cNvPr id="1526" name="Google Shape;1526;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55"/>
          <p:cNvGrpSpPr/>
          <p:nvPr/>
        </p:nvGrpSpPr>
        <p:grpSpPr>
          <a:xfrm>
            <a:off x="1955962" y="3603488"/>
            <a:ext cx="962257" cy="139127"/>
            <a:chOff x="4411970" y="3131459"/>
            <a:chExt cx="710520" cy="117397"/>
          </a:xfrm>
        </p:grpSpPr>
        <p:sp>
          <p:nvSpPr>
            <p:cNvPr id="1529" name="Google Shape;1529;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31" name="Google Shape;1531;p55"/>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 name="Google Shape;1532;p55"/>
          <p:cNvGrpSpPr/>
          <p:nvPr/>
        </p:nvGrpSpPr>
        <p:grpSpPr>
          <a:xfrm>
            <a:off x="956107" y="3538282"/>
            <a:ext cx="823838" cy="458988"/>
            <a:chOff x="4411970" y="1801825"/>
            <a:chExt cx="734586" cy="409262"/>
          </a:xfrm>
        </p:grpSpPr>
        <p:sp>
          <p:nvSpPr>
            <p:cNvPr id="1533" name="Google Shape;1533;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55"/>
          <p:cNvGrpSpPr/>
          <p:nvPr/>
        </p:nvGrpSpPr>
        <p:grpSpPr>
          <a:xfrm>
            <a:off x="956107" y="4086708"/>
            <a:ext cx="856348" cy="212039"/>
            <a:chOff x="4411970" y="2233974"/>
            <a:chExt cx="763574" cy="189068"/>
          </a:xfrm>
        </p:grpSpPr>
        <p:sp>
          <p:nvSpPr>
            <p:cNvPr id="1536" name="Google Shape;1536;p55"/>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55"/>
          <p:cNvGrpSpPr/>
          <p:nvPr/>
        </p:nvGrpSpPr>
        <p:grpSpPr>
          <a:xfrm>
            <a:off x="3066303" y="2262044"/>
            <a:ext cx="511602" cy="511602"/>
            <a:chOff x="5681300" y="2527788"/>
            <a:chExt cx="805800" cy="805800"/>
          </a:xfrm>
        </p:grpSpPr>
        <p:sp>
          <p:nvSpPr>
            <p:cNvPr id="1539" name="Google Shape;1539;p55"/>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55"/>
          <p:cNvGrpSpPr/>
          <p:nvPr/>
        </p:nvGrpSpPr>
        <p:grpSpPr>
          <a:xfrm>
            <a:off x="3063497" y="3028627"/>
            <a:ext cx="513021" cy="512935"/>
            <a:chOff x="4049800" y="640400"/>
            <a:chExt cx="858900" cy="858900"/>
          </a:xfrm>
        </p:grpSpPr>
        <p:sp>
          <p:nvSpPr>
            <p:cNvPr id="1542" name="Google Shape;1542;p55"/>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 name="Google Shape;1544;p55"/>
          <p:cNvGrpSpPr/>
          <p:nvPr/>
        </p:nvGrpSpPr>
        <p:grpSpPr>
          <a:xfrm>
            <a:off x="2980696" y="3680519"/>
            <a:ext cx="686489" cy="686585"/>
            <a:chOff x="5080188" y="927900"/>
            <a:chExt cx="961200" cy="961200"/>
          </a:xfrm>
        </p:grpSpPr>
        <p:sp>
          <p:nvSpPr>
            <p:cNvPr id="1545" name="Google Shape;1545;p55"/>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55"/>
          <p:cNvGrpSpPr/>
          <p:nvPr/>
        </p:nvGrpSpPr>
        <p:grpSpPr>
          <a:xfrm>
            <a:off x="3763848" y="3773248"/>
            <a:ext cx="510373" cy="510937"/>
            <a:chOff x="7508249" y="1522825"/>
            <a:chExt cx="1326332" cy="1322987"/>
          </a:xfrm>
        </p:grpSpPr>
        <p:sp>
          <p:nvSpPr>
            <p:cNvPr id="1554" name="Google Shape;1554;p55"/>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55"/>
          <p:cNvGrpSpPr/>
          <p:nvPr/>
        </p:nvGrpSpPr>
        <p:grpSpPr>
          <a:xfrm>
            <a:off x="4455441" y="3774653"/>
            <a:ext cx="492652" cy="503348"/>
            <a:chOff x="6039282" y="1042577"/>
            <a:chExt cx="734315" cy="731929"/>
          </a:xfrm>
        </p:grpSpPr>
        <p:sp>
          <p:nvSpPr>
            <p:cNvPr id="1565" name="Google Shape;1565;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55"/>
          <p:cNvGrpSpPr/>
          <p:nvPr/>
        </p:nvGrpSpPr>
        <p:grpSpPr>
          <a:xfrm>
            <a:off x="5095855" y="2270694"/>
            <a:ext cx="483304" cy="504902"/>
            <a:chOff x="1825800" y="1651625"/>
            <a:chExt cx="568125" cy="591775"/>
          </a:xfrm>
        </p:grpSpPr>
        <p:sp>
          <p:nvSpPr>
            <p:cNvPr id="1587" name="Google Shape;1587;p55"/>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 name="Google Shape;1593;p55"/>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You can easily </a:t>
            </a:r>
            <a:r>
              <a:rPr b="1" lang="es" sz="1100">
                <a:solidFill>
                  <a:schemeClr val="dk2"/>
                </a:solidFill>
              </a:rPr>
              <a:t>resize </a:t>
            </a:r>
            <a:r>
              <a:rPr lang="es" sz="1100">
                <a:solidFill>
                  <a:schemeClr val="lt1"/>
                </a:solidFill>
              </a:rPr>
              <a:t>these resources without losing quality. To </a:t>
            </a:r>
            <a:r>
              <a:rPr b="1" lang="es" sz="1100">
                <a:solidFill>
                  <a:schemeClr val="dk2"/>
                </a:solidFill>
              </a:rPr>
              <a:t>change the color</a:t>
            </a:r>
            <a:r>
              <a:rPr lang="es" sz="1100">
                <a:solidFill>
                  <a:schemeClr val="lt1"/>
                </a:solidFill>
              </a:rPr>
              <a:t>, just ungroup the resource and click on the object you want to change. Then, click on the paint bucket and select the color you want. Group the resource again when you’re done. You can also look for more </a:t>
            </a:r>
            <a:r>
              <a:rPr b="1" lang="es" sz="1100">
                <a:solidFill>
                  <a:schemeClr val="dk2"/>
                </a:solidFill>
                <a:uFill>
                  <a:noFill/>
                </a:uFill>
                <a:hlinkClick r:id="rId3">
                  <a:extLst>
                    <a:ext uri="{A12FA001-AC4F-418D-AE19-62706E023703}">
                      <ahyp:hlinkClr val="tx"/>
                    </a:ext>
                  </a:extLst>
                </a:hlinkClick>
              </a:rPr>
              <a:t>infographics</a:t>
            </a:r>
            <a:r>
              <a:rPr b="1" lang="es" sz="1100">
                <a:solidFill>
                  <a:schemeClr val="dk2"/>
                </a:solidFill>
              </a:rPr>
              <a:t> </a:t>
            </a:r>
            <a:r>
              <a:rPr lang="es" sz="1100">
                <a:solidFill>
                  <a:schemeClr val="lt1"/>
                </a:solidFill>
              </a:rPr>
              <a:t>on Slidesgo.</a:t>
            </a:r>
            <a:endParaRPr sz="1100">
              <a:solidFill>
                <a:schemeClr val="lt1"/>
              </a:solidFill>
            </a:endParaRPr>
          </a:p>
        </p:txBody>
      </p:sp>
      <p:sp>
        <p:nvSpPr>
          <p:cNvPr id="1598" name="Google Shape;1598;p5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2" name="Shape 1602"/>
        <p:cNvGrpSpPr/>
        <p:nvPr/>
      </p:nvGrpSpPr>
      <p:grpSpPr>
        <a:xfrm>
          <a:off x="0" y="0"/>
          <a:ext cx="0" cy="0"/>
          <a:chOff x="0" y="0"/>
          <a:chExt cx="0" cy="0"/>
        </a:xfrm>
      </p:grpSpPr>
      <p:grpSp>
        <p:nvGrpSpPr>
          <p:cNvPr id="1603" name="Google Shape;1603;p56"/>
          <p:cNvGrpSpPr/>
          <p:nvPr/>
        </p:nvGrpSpPr>
        <p:grpSpPr>
          <a:xfrm>
            <a:off x="722059" y="955168"/>
            <a:ext cx="2492868" cy="1379876"/>
            <a:chOff x="2654821" y="2311071"/>
            <a:chExt cx="2279715" cy="1262120"/>
          </a:xfrm>
        </p:grpSpPr>
        <p:grpSp>
          <p:nvGrpSpPr>
            <p:cNvPr id="1604" name="Google Shape;1604;p56"/>
            <p:cNvGrpSpPr/>
            <p:nvPr/>
          </p:nvGrpSpPr>
          <p:grpSpPr>
            <a:xfrm>
              <a:off x="4034269" y="2840745"/>
              <a:ext cx="40212" cy="36437"/>
              <a:chOff x="4293400" y="2574725"/>
              <a:chExt cx="84425" cy="80100"/>
            </a:xfrm>
          </p:grpSpPr>
          <p:sp>
            <p:nvSpPr>
              <p:cNvPr id="1605" name="Google Shape;1605;p5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06" name="Google Shape;1606;p5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56"/>
            <p:cNvGrpSpPr/>
            <p:nvPr/>
          </p:nvGrpSpPr>
          <p:grpSpPr>
            <a:xfrm>
              <a:off x="3894606" y="2334874"/>
              <a:ext cx="913198" cy="518984"/>
              <a:chOff x="4000175" y="1462675"/>
              <a:chExt cx="1917275" cy="1140875"/>
            </a:xfrm>
          </p:grpSpPr>
          <p:sp>
            <p:nvSpPr>
              <p:cNvPr id="1608" name="Google Shape;1608;p5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09" name="Google Shape;1609;p56"/>
              <p:cNvGrpSpPr/>
              <p:nvPr/>
            </p:nvGrpSpPr>
            <p:grpSpPr>
              <a:xfrm>
                <a:off x="4000175" y="1462675"/>
                <a:ext cx="1917275" cy="1140875"/>
                <a:chOff x="4000175" y="1462675"/>
                <a:chExt cx="1917275" cy="1140875"/>
              </a:xfrm>
            </p:grpSpPr>
            <p:sp>
              <p:nvSpPr>
                <p:cNvPr id="1610" name="Google Shape;1610;p5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11" name="Google Shape;1611;p5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5" name="Google Shape;1615;p5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6" name="Google Shape;1616;p56"/>
            <p:cNvGrpSpPr/>
            <p:nvPr/>
          </p:nvGrpSpPr>
          <p:grpSpPr>
            <a:xfrm>
              <a:off x="3875768" y="2846704"/>
              <a:ext cx="44796" cy="47366"/>
              <a:chOff x="3960625" y="2587825"/>
              <a:chExt cx="94050" cy="104125"/>
            </a:xfrm>
          </p:grpSpPr>
          <p:sp>
            <p:nvSpPr>
              <p:cNvPr id="1617" name="Google Shape;1617;p5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18" name="Google Shape;1618;p5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56"/>
            <p:cNvGrpSpPr/>
            <p:nvPr/>
          </p:nvGrpSpPr>
          <p:grpSpPr>
            <a:xfrm>
              <a:off x="3782759" y="2807162"/>
              <a:ext cx="82686" cy="85487"/>
              <a:chOff x="3765350" y="2500900"/>
              <a:chExt cx="173600" cy="187925"/>
            </a:xfrm>
          </p:grpSpPr>
          <p:sp>
            <p:nvSpPr>
              <p:cNvPr id="1620" name="Google Shape;1620;p5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21" name="Google Shape;1621;p5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 name="Google Shape;1626;p56"/>
            <p:cNvGrpSpPr/>
            <p:nvPr/>
          </p:nvGrpSpPr>
          <p:grpSpPr>
            <a:xfrm>
              <a:off x="3775674" y="2798496"/>
              <a:ext cx="40545" cy="23564"/>
              <a:chOff x="3750475" y="2481850"/>
              <a:chExt cx="85125" cy="51800"/>
            </a:xfrm>
          </p:grpSpPr>
          <p:sp>
            <p:nvSpPr>
              <p:cNvPr id="1627" name="Google Shape;1627;p5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29" name="Google Shape;1629;p56"/>
            <p:cNvGrpSpPr/>
            <p:nvPr/>
          </p:nvGrpSpPr>
          <p:grpSpPr>
            <a:xfrm>
              <a:off x="3716946" y="2776024"/>
              <a:ext cx="81971" cy="76912"/>
              <a:chOff x="3627175" y="2432450"/>
              <a:chExt cx="172100" cy="169075"/>
            </a:xfrm>
          </p:grpSpPr>
          <p:sp>
            <p:nvSpPr>
              <p:cNvPr id="1630" name="Google Shape;1630;p5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632" name="Google Shape;1632;p5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633" name="Google Shape;1633;p56"/>
            <p:cNvGrpSpPr/>
            <p:nvPr/>
          </p:nvGrpSpPr>
          <p:grpSpPr>
            <a:xfrm>
              <a:off x="3685682" y="2845624"/>
              <a:ext cx="29311" cy="45055"/>
              <a:chOff x="3561536" y="2585450"/>
              <a:chExt cx="61539" cy="99045"/>
            </a:xfrm>
          </p:grpSpPr>
          <p:sp>
            <p:nvSpPr>
              <p:cNvPr id="1634" name="Google Shape;1634;p5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636" name="Google Shape;1636;p56"/>
            <p:cNvGrpSpPr/>
            <p:nvPr/>
          </p:nvGrpSpPr>
          <p:grpSpPr>
            <a:xfrm>
              <a:off x="3849905" y="2572252"/>
              <a:ext cx="74339" cy="119559"/>
              <a:chOff x="3906325" y="1984500"/>
              <a:chExt cx="156075" cy="262825"/>
            </a:xfrm>
          </p:grpSpPr>
          <p:sp>
            <p:nvSpPr>
              <p:cNvPr id="1637" name="Google Shape;1637;p5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638" name="Google Shape;1638;p5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56"/>
            <p:cNvGrpSpPr/>
            <p:nvPr/>
          </p:nvGrpSpPr>
          <p:grpSpPr>
            <a:xfrm>
              <a:off x="2654821" y="2414345"/>
              <a:ext cx="667570" cy="558731"/>
              <a:chOff x="1397225" y="1637375"/>
              <a:chExt cx="1401575" cy="1228250"/>
            </a:xfrm>
          </p:grpSpPr>
          <p:sp>
            <p:nvSpPr>
              <p:cNvPr id="1640" name="Google Shape;1640;p5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641" name="Google Shape;1641;p56"/>
              <p:cNvGrpSpPr/>
              <p:nvPr/>
            </p:nvGrpSpPr>
            <p:grpSpPr>
              <a:xfrm>
                <a:off x="1397225" y="1637375"/>
                <a:ext cx="1398775" cy="1228250"/>
                <a:chOff x="1397225" y="1637375"/>
                <a:chExt cx="1398775" cy="1228250"/>
              </a:xfrm>
            </p:grpSpPr>
            <p:sp>
              <p:nvSpPr>
                <p:cNvPr id="1642" name="Google Shape;1642;p5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44" name="Google Shape;1644;p56"/>
            <p:cNvGrpSpPr/>
            <p:nvPr/>
          </p:nvGrpSpPr>
          <p:grpSpPr>
            <a:xfrm>
              <a:off x="3230417" y="3103734"/>
              <a:ext cx="282982" cy="280332"/>
              <a:chOff x="2605700" y="3152850"/>
              <a:chExt cx="594125" cy="616250"/>
            </a:xfrm>
          </p:grpSpPr>
          <p:sp>
            <p:nvSpPr>
              <p:cNvPr id="1645" name="Google Shape;1645;p5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646" name="Google Shape;1646;p5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647" name="Google Shape;1647;p56"/>
            <p:cNvGrpSpPr/>
            <p:nvPr/>
          </p:nvGrpSpPr>
          <p:grpSpPr>
            <a:xfrm>
              <a:off x="3265985" y="3226989"/>
              <a:ext cx="87151" cy="346202"/>
              <a:chOff x="2680375" y="3423800"/>
              <a:chExt cx="182975" cy="761050"/>
            </a:xfrm>
          </p:grpSpPr>
          <p:sp>
            <p:nvSpPr>
              <p:cNvPr id="1648" name="Google Shape;1648;p5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649" name="Google Shape;1649;p5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56"/>
            <p:cNvGrpSpPr/>
            <p:nvPr/>
          </p:nvGrpSpPr>
          <p:grpSpPr>
            <a:xfrm>
              <a:off x="3855466" y="3289811"/>
              <a:ext cx="112514" cy="94210"/>
              <a:chOff x="3918000" y="3561900"/>
              <a:chExt cx="236225" cy="207100"/>
            </a:xfrm>
          </p:grpSpPr>
          <p:sp>
            <p:nvSpPr>
              <p:cNvPr id="1651" name="Google Shape;1651;p5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652" name="Google Shape;1652;p5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3" name="Google Shape;1653;p5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656" name="Google Shape;1656;p56"/>
            <p:cNvGrpSpPr/>
            <p:nvPr/>
          </p:nvGrpSpPr>
          <p:grpSpPr>
            <a:xfrm>
              <a:off x="2905224" y="2311071"/>
              <a:ext cx="596721" cy="528992"/>
              <a:chOff x="1922950" y="1410350"/>
              <a:chExt cx="1252825" cy="1162875"/>
            </a:xfrm>
          </p:grpSpPr>
          <p:sp>
            <p:nvSpPr>
              <p:cNvPr id="1657" name="Google Shape;1657;p5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673" name="Google Shape;1673;p5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93" name="Google Shape;1693;p5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94" name="Google Shape;1694;p5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5" name="Google Shape;1695;p56"/>
            <p:cNvGrpSpPr/>
            <p:nvPr/>
          </p:nvGrpSpPr>
          <p:grpSpPr>
            <a:xfrm>
              <a:off x="3280929" y="3294542"/>
              <a:ext cx="109894" cy="272224"/>
              <a:chOff x="2711750" y="3572300"/>
              <a:chExt cx="230725" cy="598425"/>
            </a:xfrm>
          </p:grpSpPr>
          <p:sp>
            <p:nvSpPr>
              <p:cNvPr id="1696" name="Google Shape;1696;p5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8" name="Google Shape;1698;p5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9" name="Google Shape;1699;p56"/>
            <p:cNvGrpSpPr/>
            <p:nvPr/>
          </p:nvGrpSpPr>
          <p:grpSpPr>
            <a:xfrm>
              <a:off x="3790439" y="2408636"/>
              <a:ext cx="73017" cy="75684"/>
              <a:chOff x="3781475" y="1624825"/>
              <a:chExt cx="153300" cy="166375"/>
            </a:xfrm>
          </p:grpSpPr>
          <p:sp>
            <p:nvSpPr>
              <p:cNvPr id="1700" name="Google Shape;1700;p5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4" name="Google Shape;1704;p5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1" name="Google Shape;1711;p56"/>
            <p:cNvGrpSpPr/>
            <p:nvPr/>
          </p:nvGrpSpPr>
          <p:grpSpPr>
            <a:xfrm>
              <a:off x="4403342" y="3107749"/>
              <a:ext cx="316680" cy="101374"/>
              <a:chOff x="5068275" y="3161675"/>
              <a:chExt cx="664875" cy="222850"/>
            </a:xfrm>
          </p:grpSpPr>
          <p:sp>
            <p:nvSpPr>
              <p:cNvPr id="1712" name="Google Shape;1712;p5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6" name="Google Shape;1716;p5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5" name="Google Shape;1745;p56"/>
            <p:cNvGrpSpPr/>
            <p:nvPr/>
          </p:nvGrpSpPr>
          <p:grpSpPr>
            <a:xfrm>
              <a:off x="3697513" y="2707266"/>
              <a:ext cx="59549" cy="79733"/>
              <a:chOff x="3586375" y="2281300"/>
              <a:chExt cx="125025" cy="175275"/>
            </a:xfrm>
          </p:grpSpPr>
          <p:sp>
            <p:nvSpPr>
              <p:cNvPr id="1746" name="Google Shape;1746;p5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8" name="Google Shape;1748;p5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9" name="Google Shape;1749;p56"/>
            <p:cNvGrpSpPr/>
            <p:nvPr/>
          </p:nvGrpSpPr>
          <p:grpSpPr>
            <a:xfrm>
              <a:off x="4513224" y="3221724"/>
              <a:ext cx="274563" cy="280321"/>
              <a:chOff x="5298975" y="3412225"/>
              <a:chExt cx="576450" cy="616225"/>
            </a:xfrm>
          </p:grpSpPr>
          <p:sp>
            <p:nvSpPr>
              <p:cNvPr id="1750" name="Google Shape;1750;p5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51" name="Google Shape;1751;p5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56"/>
            <p:cNvGrpSpPr/>
            <p:nvPr/>
          </p:nvGrpSpPr>
          <p:grpSpPr>
            <a:xfrm>
              <a:off x="4824403" y="3421846"/>
              <a:ext cx="110132" cy="130647"/>
              <a:chOff x="5952300" y="3852150"/>
              <a:chExt cx="231225" cy="287200"/>
            </a:xfrm>
          </p:grpSpPr>
          <p:sp>
            <p:nvSpPr>
              <p:cNvPr id="1753" name="Google Shape;1753;p5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 name="Google Shape;1755;p5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3" name="Google Shape;1763;p56"/>
            <p:cNvGrpSpPr/>
            <p:nvPr/>
          </p:nvGrpSpPr>
          <p:grpSpPr>
            <a:xfrm>
              <a:off x="4295710" y="3079670"/>
              <a:ext cx="14968" cy="27135"/>
              <a:chOff x="4842300" y="3099950"/>
              <a:chExt cx="31425" cy="59650"/>
            </a:xfrm>
          </p:grpSpPr>
          <p:sp>
            <p:nvSpPr>
              <p:cNvPr id="1764" name="Google Shape;1764;p5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8" name="Google Shape;1768;p5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6" name="Google Shape;1776;p56"/>
            <p:cNvGrpSpPr/>
            <p:nvPr/>
          </p:nvGrpSpPr>
          <p:grpSpPr>
            <a:xfrm>
              <a:off x="3831056" y="2816010"/>
              <a:ext cx="37378" cy="27612"/>
              <a:chOff x="3866750" y="2520350"/>
              <a:chExt cx="78475" cy="60700"/>
            </a:xfrm>
          </p:grpSpPr>
          <p:sp>
            <p:nvSpPr>
              <p:cNvPr id="1777" name="Google Shape;1777;p5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1" name="Google Shape;1781;p5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98" name="Google Shape;1798;p5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10" name="Google Shape;1810;p5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3" name="Google Shape;1823;p56"/>
            <p:cNvGrpSpPr/>
            <p:nvPr/>
          </p:nvGrpSpPr>
          <p:grpSpPr>
            <a:xfrm>
              <a:off x="3632736" y="3051591"/>
              <a:ext cx="63288" cy="45217"/>
              <a:chOff x="3450375" y="3038225"/>
              <a:chExt cx="132875" cy="99400"/>
            </a:xfrm>
          </p:grpSpPr>
          <p:sp>
            <p:nvSpPr>
              <p:cNvPr id="1824" name="Google Shape;1824;p5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6" name="Google Shape;1826;p5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35" name="Google Shape;1835;p5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45" name="Google Shape;1845;p5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51" name="Google Shape;1851;p5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 name="Google Shape;1861;p56"/>
          <p:cNvGrpSpPr/>
          <p:nvPr/>
        </p:nvGrpSpPr>
        <p:grpSpPr>
          <a:xfrm>
            <a:off x="719116" y="2850945"/>
            <a:ext cx="2622876" cy="1333540"/>
            <a:chOff x="238125" y="1038125"/>
            <a:chExt cx="7146800" cy="3633625"/>
          </a:xfrm>
        </p:grpSpPr>
        <p:sp>
          <p:nvSpPr>
            <p:cNvPr id="1862" name="Google Shape;1862;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56"/>
          <p:cNvGrpSpPr/>
          <p:nvPr/>
        </p:nvGrpSpPr>
        <p:grpSpPr>
          <a:xfrm>
            <a:off x="5834044" y="993055"/>
            <a:ext cx="2590840" cy="1380235"/>
            <a:chOff x="233350" y="949250"/>
            <a:chExt cx="7137300" cy="3802300"/>
          </a:xfrm>
        </p:grpSpPr>
        <p:sp>
          <p:nvSpPr>
            <p:cNvPr id="3435" name="Google Shape;3435;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56"/>
          <p:cNvGrpSpPr/>
          <p:nvPr/>
        </p:nvGrpSpPr>
        <p:grpSpPr>
          <a:xfrm>
            <a:off x="7648473" y="3037828"/>
            <a:ext cx="104231" cy="320340"/>
            <a:chOff x="7564426" y="3224343"/>
            <a:chExt cx="119985" cy="368801"/>
          </a:xfrm>
        </p:grpSpPr>
        <p:sp>
          <p:nvSpPr>
            <p:cNvPr id="3487" name="Google Shape;3487;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56"/>
          <p:cNvGrpSpPr/>
          <p:nvPr/>
        </p:nvGrpSpPr>
        <p:grpSpPr>
          <a:xfrm>
            <a:off x="7347962" y="3031929"/>
            <a:ext cx="189489" cy="332132"/>
            <a:chOff x="8370831" y="3202002"/>
            <a:chExt cx="218129" cy="382376"/>
          </a:xfrm>
        </p:grpSpPr>
        <p:sp>
          <p:nvSpPr>
            <p:cNvPr id="3490" name="Google Shape;3490;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2" name="Google Shape;3492;p56"/>
          <p:cNvGrpSpPr/>
          <p:nvPr/>
        </p:nvGrpSpPr>
        <p:grpSpPr>
          <a:xfrm>
            <a:off x="8071351" y="3443061"/>
            <a:ext cx="309429" cy="267000"/>
            <a:chOff x="6742064" y="3750480"/>
            <a:chExt cx="399315" cy="344560"/>
          </a:xfrm>
        </p:grpSpPr>
        <p:sp>
          <p:nvSpPr>
            <p:cNvPr id="3493" name="Google Shape;3493;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56"/>
          <p:cNvGrpSpPr/>
          <p:nvPr/>
        </p:nvGrpSpPr>
        <p:grpSpPr>
          <a:xfrm>
            <a:off x="7610370" y="3794109"/>
            <a:ext cx="180437" cy="281608"/>
            <a:chOff x="7248525" y="3739696"/>
            <a:chExt cx="230531" cy="359790"/>
          </a:xfrm>
        </p:grpSpPr>
        <p:sp>
          <p:nvSpPr>
            <p:cNvPr id="3496" name="Google Shape;3496;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56"/>
          <p:cNvGrpSpPr/>
          <p:nvPr/>
        </p:nvGrpSpPr>
        <p:grpSpPr>
          <a:xfrm>
            <a:off x="7856289" y="3437333"/>
            <a:ext cx="162896" cy="278710"/>
            <a:chOff x="7601242" y="3729267"/>
            <a:chExt cx="222566" cy="380803"/>
          </a:xfrm>
        </p:grpSpPr>
        <p:sp>
          <p:nvSpPr>
            <p:cNvPr id="3499" name="Google Shape;3499;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1" name="Google Shape;3501;p56"/>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2" name="Google Shape;3502;p56"/>
          <p:cNvGrpSpPr/>
          <p:nvPr/>
        </p:nvGrpSpPr>
        <p:grpSpPr>
          <a:xfrm>
            <a:off x="7345935" y="3438473"/>
            <a:ext cx="193543" cy="275990"/>
            <a:chOff x="8304647" y="3738687"/>
            <a:chExt cx="225076" cy="320956"/>
          </a:xfrm>
        </p:grpSpPr>
        <p:sp>
          <p:nvSpPr>
            <p:cNvPr id="3503" name="Google Shape;3503;p5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6" name="Google Shape;3506;p56"/>
          <p:cNvGrpSpPr/>
          <p:nvPr/>
        </p:nvGrpSpPr>
        <p:grpSpPr>
          <a:xfrm>
            <a:off x="7618427" y="3438473"/>
            <a:ext cx="178492" cy="275990"/>
            <a:chOff x="8615101" y="3738687"/>
            <a:chExt cx="207573" cy="320956"/>
          </a:xfrm>
        </p:grpSpPr>
        <p:sp>
          <p:nvSpPr>
            <p:cNvPr id="3507" name="Google Shape;3507;p5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0" name="Google Shape;3510;p56"/>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1" name="Google Shape;3511;p56"/>
          <p:cNvGrpSpPr/>
          <p:nvPr/>
        </p:nvGrpSpPr>
        <p:grpSpPr>
          <a:xfrm>
            <a:off x="6013132" y="3559961"/>
            <a:ext cx="557671" cy="511283"/>
            <a:chOff x="6015419" y="3716859"/>
            <a:chExt cx="557671" cy="511283"/>
          </a:xfrm>
        </p:grpSpPr>
        <p:sp>
          <p:nvSpPr>
            <p:cNvPr id="3512" name="Google Shape;3512;p5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3" name="Google Shape;3513;p56"/>
            <p:cNvGrpSpPr/>
            <p:nvPr/>
          </p:nvGrpSpPr>
          <p:grpSpPr>
            <a:xfrm>
              <a:off x="6036094" y="3716980"/>
              <a:ext cx="529860" cy="510468"/>
              <a:chOff x="6036094" y="3716980"/>
              <a:chExt cx="529860" cy="510468"/>
            </a:xfrm>
          </p:grpSpPr>
          <p:sp>
            <p:nvSpPr>
              <p:cNvPr id="3514" name="Google Shape;3514;p5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4" name="Google Shape;3524;p56"/>
          <p:cNvGrpSpPr/>
          <p:nvPr/>
        </p:nvGrpSpPr>
        <p:grpSpPr>
          <a:xfrm>
            <a:off x="6642017" y="2916730"/>
            <a:ext cx="576302" cy="511871"/>
            <a:chOff x="6644304" y="3073628"/>
            <a:chExt cx="576302" cy="511871"/>
          </a:xfrm>
        </p:grpSpPr>
        <p:sp>
          <p:nvSpPr>
            <p:cNvPr id="3525" name="Google Shape;3525;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6" name="Google Shape;3526;p56"/>
            <p:cNvGrpSpPr/>
            <p:nvPr/>
          </p:nvGrpSpPr>
          <p:grpSpPr>
            <a:xfrm>
              <a:off x="6712169" y="3085440"/>
              <a:ext cx="481622" cy="494913"/>
              <a:chOff x="6712169" y="3085440"/>
              <a:chExt cx="481622" cy="494913"/>
            </a:xfrm>
          </p:grpSpPr>
          <p:sp>
            <p:nvSpPr>
              <p:cNvPr id="3527" name="Google Shape;3527;p5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2" name="Google Shape;3532;p5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5" name="Google Shape;3535;p56"/>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6" name="Google Shape;3536;p56"/>
          <p:cNvGrpSpPr/>
          <p:nvPr/>
        </p:nvGrpSpPr>
        <p:grpSpPr>
          <a:xfrm>
            <a:off x="6649868" y="3559725"/>
            <a:ext cx="560631" cy="511352"/>
            <a:chOff x="6652154" y="3716623"/>
            <a:chExt cx="560631" cy="511352"/>
          </a:xfrm>
        </p:grpSpPr>
        <p:sp>
          <p:nvSpPr>
            <p:cNvPr id="3537" name="Google Shape;3537;p5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8" name="Google Shape;3538;p56"/>
            <p:cNvGrpSpPr/>
            <p:nvPr/>
          </p:nvGrpSpPr>
          <p:grpSpPr>
            <a:xfrm>
              <a:off x="6669657" y="3716715"/>
              <a:ext cx="466779" cy="464290"/>
              <a:chOff x="6669657" y="3716715"/>
              <a:chExt cx="466779" cy="464290"/>
            </a:xfrm>
          </p:grpSpPr>
          <p:sp>
            <p:nvSpPr>
              <p:cNvPr id="3539" name="Google Shape;3539;p5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52" name="Google Shape;3552;p56"/>
          <p:cNvGrpSpPr/>
          <p:nvPr/>
        </p:nvGrpSpPr>
        <p:grpSpPr>
          <a:xfrm>
            <a:off x="7843959" y="3841134"/>
            <a:ext cx="187557" cy="187557"/>
            <a:chOff x="8565775" y="671075"/>
            <a:chExt cx="441000" cy="441000"/>
          </a:xfrm>
        </p:grpSpPr>
        <p:sp>
          <p:nvSpPr>
            <p:cNvPr id="3553" name="Google Shape;3553;p5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5" name="Google Shape;3555;p56"/>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7" name="Google Shape;3557;p56"/>
          <p:cNvGrpSpPr/>
          <p:nvPr/>
        </p:nvGrpSpPr>
        <p:grpSpPr>
          <a:xfrm>
            <a:off x="5997814" y="2919352"/>
            <a:ext cx="587871" cy="512373"/>
            <a:chOff x="6000100" y="3076250"/>
            <a:chExt cx="587871" cy="512373"/>
          </a:xfrm>
        </p:grpSpPr>
        <p:sp>
          <p:nvSpPr>
            <p:cNvPr id="3558" name="Google Shape;3558;p5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9" name="Google Shape;3559;p56"/>
            <p:cNvGrpSpPr/>
            <p:nvPr/>
          </p:nvGrpSpPr>
          <p:grpSpPr>
            <a:xfrm>
              <a:off x="6031360" y="3076713"/>
              <a:ext cx="539107" cy="480965"/>
              <a:chOff x="6031360" y="3076713"/>
              <a:chExt cx="539107" cy="480965"/>
            </a:xfrm>
          </p:grpSpPr>
          <p:sp>
            <p:nvSpPr>
              <p:cNvPr id="3560" name="Google Shape;3560;p5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67" name="Google Shape;3567;p56"/>
          <p:cNvGrpSpPr/>
          <p:nvPr/>
        </p:nvGrpSpPr>
        <p:grpSpPr>
          <a:xfrm>
            <a:off x="3369305" y="938716"/>
            <a:ext cx="2310381" cy="1488888"/>
            <a:chOff x="229225" y="549050"/>
            <a:chExt cx="7161750" cy="4615275"/>
          </a:xfrm>
        </p:grpSpPr>
        <p:sp>
          <p:nvSpPr>
            <p:cNvPr id="3568" name="Google Shape;3568;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56"/>
          <p:cNvGrpSpPr/>
          <p:nvPr/>
        </p:nvGrpSpPr>
        <p:grpSpPr>
          <a:xfrm>
            <a:off x="3514723" y="2830563"/>
            <a:ext cx="2310282" cy="1374222"/>
            <a:chOff x="238125" y="732525"/>
            <a:chExt cx="7130500" cy="4241425"/>
          </a:xfrm>
        </p:grpSpPr>
        <p:sp>
          <p:nvSpPr>
            <p:cNvPr id="3686" name="Google Shape;3686;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3" name="Shape 3803"/>
        <p:cNvGrpSpPr/>
        <p:nvPr/>
      </p:nvGrpSpPr>
      <p:grpSpPr>
        <a:xfrm>
          <a:off x="0" y="0"/>
          <a:ext cx="0" cy="0"/>
          <a:chOff x="0" y="0"/>
          <a:chExt cx="0" cy="0"/>
        </a:xfrm>
      </p:grpSpPr>
      <p:grpSp>
        <p:nvGrpSpPr>
          <p:cNvPr id="3804" name="Google Shape;3804;p57"/>
          <p:cNvGrpSpPr/>
          <p:nvPr/>
        </p:nvGrpSpPr>
        <p:grpSpPr>
          <a:xfrm>
            <a:off x="725414" y="969763"/>
            <a:ext cx="2507799" cy="206239"/>
            <a:chOff x="106648" y="895722"/>
            <a:chExt cx="4481413" cy="374300"/>
          </a:xfrm>
        </p:grpSpPr>
        <p:grpSp>
          <p:nvGrpSpPr>
            <p:cNvPr id="3805" name="Google Shape;3805;p57"/>
            <p:cNvGrpSpPr/>
            <p:nvPr/>
          </p:nvGrpSpPr>
          <p:grpSpPr>
            <a:xfrm>
              <a:off x="2233276" y="895722"/>
              <a:ext cx="1082667" cy="223591"/>
              <a:chOff x="4808316" y="2800065"/>
              <a:chExt cx="1999386" cy="412910"/>
            </a:xfrm>
          </p:grpSpPr>
          <p:sp>
            <p:nvSpPr>
              <p:cNvPr id="3806" name="Google Shape;3806;p57"/>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7" name="Google Shape;3807;p57"/>
              <p:cNvGrpSpPr/>
              <p:nvPr/>
            </p:nvGrpSpPr>
            <p:grpSpPr>
              <a:xfrm>
                <a:off x="4808316" y="2800065"/>
                <a:ext cx="92400" cy="411825"/>
                <a:chOff x="845575" y="2563700"/>
                <a:chExt cx="92400" cy="411825"/>
              </a:xfrm>
            </p:grpSpPr>
            <p:cxnSp>
              <p:nvCxnSpPr>
                <p:cNvPr id="3808" name="Google Shape;3808;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09" name="Google Shape;3809;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0" name="Google Shape;3810;p57"/>
            <p:cNvGrpSpPr/>
            <p:nvPr/>
          </p:nvGrpSpPr>
          <p:grpSpPr>
            <a:xfrm>
              <a:off x="106648" y="895722"/>
              <a:ext cx="1088401" cy="223591"/>
              <a:chOff x="881025" y="2800065"/>
              <a:chExt cx="2009975" cy="412910"/>
            </a:xfrm>
          </p:grpSpPr>
          <p:sp>
            <p:nvSpPr>
              <p:cNvPr id="3811" name="Google Shape;3811;p57"/>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2" name="Google Shape;3812;p57"/>
              <p:cNvGrpSpPr/>
              <p:nvPr/>
            </p:nvGrpSpPr>
            <p:grpSpPr>
              <a:xfrm>
                <a:off x="881025" y="2800065"/>
                <a:ext cx="92400" cy="411825"/>
                <a:chOff x="845575" y="2563700"/>
                <a:chExt cx="92400" cy="411825"/>
              </a:xfrm>
            </p:grpSpPr>
            <p:cxnSp>
              <p:nvCxnSpPr>
                <p:cNvPr id="3813" name="Google Shape;3813;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14" name="Google Shape;3814;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5" name="Google Shape;3815;p57"/>
            <p:cNvGrpSpPr/>
            <p:nvPr/>
          </p:nvGrpSpPr>
          <p:grpSpPr>
            <a:xfrm>
              <a:off x="1172346" y="1047018"/>
              <a:ext cx="1083151" cy="223003"/>
              <a:chOff x="2849073" y="3079467"/>
              <a:chExt cx="2000279" cy="411825"/>
            </a:xfrm>
          </p:grpSpPr>
          <p:sp>
            <p:nvSpPr>
              <p:cNvPr id="3816" name="Google Shape;3816;p57"/>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7" name="Google Shape;3817;p57"/>
              <p:cNvGrpSpPr/>
              <p:nvPr/>
            </p:nvGrpSpPr>
            <p:grpSpPr>
              <a:xfrm rot="10800000">
                <a:off x="2849073" y="3079467"/>
                <a:ext cx="92400" cy="411825"/>
                <a:chOff x="2070100" y="2563700"/>
                <a:chExt cx="92400" cy="411825"/>
              </a:xfrm>
            </p:grpSpPr>
            <p:cxnSp>
              <p:nvCxnSpPr>
                <p:cNvPr id="3818" name="Google Shape;3818;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19" name="Google Shape;3819;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0" name="Google Shape;3820;p57"/>
            <p:cNvGrpSpPr/>
            <p:nvPr/>
          </p:nvGrpSpPr>
          <p:grpSpPr>
            <a:xfrm>
              <a:off x="3290132" y="1047018"/>
              <a:ext cx="1297929" cy="223003"/>
              <a:chOff x="6760035" y="3079467"/>
              <a:chExt cx="2396914" cy="411825"/>
            </a:xfrm>
          </p:grpSpPr>
          <p:sp>
            <p:nvSpPr>
              <p:cNvPr id="3821" name="Google Shape;3821;p57"/>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2" name="Google Shape;3822;p57"/>
              <p:cNvGrpSpPr/>
              <p:nvPr/>
            </p:nvGrpSpPr>
            <p:grpSpPr>
              <a:xfrm rot="10800000">
                <a:off x="6760035" y="3079467"/>
                <a:ext cx="92400" cy="411825"/>
                <a:chOff x="2070100" y="2563700"/>
                <a:chExt cx="92400" cy="411825"/>
              </a:xfrm>
            </p:grpSpPr>
            <p:cxnSp>
              <p:nvCxnSpPr>
                <p:cNvPr id="3823" name="Google Shape;3823;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24" name="Google Shape;3824;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25" name="Google Shape;3825;p57"/>
          <p:cNvGrpSpPr/>
          <p:nvPr/>
        </p:nvGrpSpPr>
        <p:grpSpPr>
          <a:xfrm>
            <a:off x="2143176" y="3369134"/>
            <a:ext cx="1086701" cy="799429"/>
            <a:chOff x="2183288" y="3555572"/>
            <a:chExt cx="1136241" cy="835873"/>
          </a:xfrm>
        </p:grpSpPr>
        <p:sp>
          <p:nvSpPr>
            <p:cNvPr id="3826" name="Google Shape;3826;p5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7" name="Google Shape;3827;p57"/>
            <p:cNvGrpSpPr/>
            <p:nvPr/>
          </p:nvGrpSpPr>
          <p:grpSpPr>
            <a:xfrm>
              <a:off x="2205895" y="3637269"/>
              <a:ext cx="1089848" cy="724993"/>
              <a:chOff x="2205895" y="3637269"/>
              <a:chExt cx="1089848" cy="724993"/>
            </a:xfrm>
          </p:grpSpPr>
          <p:sp>
            <p:nvSpPr>
              <p:cNvPr id="3828" name="Google Shape;3828;p5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4" name="Google Shape;3834;p5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35" name="Google Shape;3835;p5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36" name="Google Shape;3836;p57"/>
            <p:cNvGrpSpPr/>
            <p:nvPr/>
          </p:nvGrpSpPr>
          <p:grpSpPr>
            <a:xfrm>
              <a:off x="3173850" y="3779426"/>
              <a:ext cx="145679" cy="70048"/>
              <a:chOff x="3173850" y="3779426"/>
              <a:chExt cx="145679" cy="70048"/>
            </a:xfrm>
          </p:grpSpPr>
          <p:cxnSp>
            <p:nvCxnSpPr>
              <p:cNvPr id="3837" name="Google Shape;3837;p5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838" name="Google Shape;3838;p5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57"/>
            <p:cNvGrpSpPr/>
            <p:nvPr/>
          </p:nvGrpSpPr>
          <p:grpSpPr>
            <a:xfrm>
              <a:off x="2183288" y="4139483"/>
              <a:ext cx="145133" cy="70048"/>
              <a:chOff x="2183288" y="4139483"/>
              <a:chExt cx="145133" cy="70048"/>
            </a:xfrm>
          </p:grpSpPr>
          <p:cxnSp>
            <p:nvCxnSpPr>
              <p:cNvPr id="3840" name="Google Shape;3840;p5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841" name="Google Shape;3841;p5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2" name="Google Shape;3842;p5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3" name="Google Shape;3843;p5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44" name="Google Shape;3844;p57"/>
            <p:cNvGrpSpPr/>
            <p:nvPr/>
          </p:nvGrpSpPr>
          <p:grpSpPr>
            <a:xfrm>
              <a:off x="2943836" y="4268886"/>
              <a:ext cx="60717" cy="122559"/>
              <a:chOff x="2943836" y="4268886"/>
              <a:chExt cx="60717" cy="122559"/>
            </a:xfrm>
          </p:grpSpPr>
          <p:sp>
            <p:nvSpPr>
              <p:cNvPr id="3845" name="Google Shape;3845;p5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46" name="Google Shape;3846;p5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847" name="Google Shape;3847;p57"/>
          <p:cNvGrpSpPr/>
          <p:nvPr/>
        </p:nvGrpSpPr>
        <p:grpSpPr>
          <a:xfrm>
            <a:off x="3406121" y="1290134"/>
            <a:ext cx="1675870" cy="758251"/>
            <a:chOff x="3530532" y="1496185"/>
            <a:chExt cx="1562000" cy="706730"/>
          </a:xfrm>
        </p:grpSpPr>
        <p:cxnSp>
          <p:nvCxnSpPr>
            <p:cNvPr id="3848" name="Google Shape;3848;p5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849" name="Google Shape;3849;p57"/>
            <p:cNvGrpSpPr/>
            <p:nvPr/>
          </p:nvGrpSpPr>
          <p:grpSpPr>
            <a:xfrm>
              <a:off x="3530532" y="1496185"/>
              <a:ext cx="323430" cy="463587"/>
              <a:chOff x="3530532" y="1496185"/>
              <a:chExt cx="323430" cy="463587"/>
            </a:xfrm>
          </p:grpSpPr>
          <p:grpSp>
            <p:nvGrpSpPr>
              <p:cNvPr id="3850" name="Google Shape;3850;p57"/>
              <p:cNvGrpSpPr/>
              <p:nvPr/>
            </p:nvGrpSpPr>
            <p:grpSpPr>
              <a:xfrm>
                <a:off x="3567462" y="1496185"/>
                <a:ext cx="286500" cy="361376"/>
                <a:chOff x="3567462" y="1496185"/>
                <a:chExt cx="286500" cy="361376"/>
              </a:xfrm>
            </p:grpSpPr>
            <p:cxnSp>
              <p:nvCxnSpPr>
                <p:cNvPr id="3851" name="Google Shape;3851;p5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52" name="Google Shape;3852;p57"/>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3" name="Google Shape;3853;p57"/>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4" name="Google Shape;3854;p57"/>
            <p:cNvGrpSpPr/>
            <p:nvPr/>
          </p:nvGrpSpPr>
          <p:grpSpPr>
            <a:xfrm>
              <a:off x="3891569" y="1779209"/>
              <a:ext cx="323945" cy="423706"/>
              <a:chOff x="3891569" y="1779209"/>
              <a:chExt cx="323945" cy="423706"/>
            </a:xfrm>
          </p:grpSpPr>
          <p:grpSp>
            <p:nvGrpSpPr>
              <p:cNvPr id="3855" name="Google Shape;3855;p57"/>
              <p:cNvGrpSpPr/>
              <p:nvPr/>
            </p:nvGrpSpPr>
            <p:grpSpPr>
              <a:xfrm>
                <a:off x="3929014" y="1881638"/>
                <a:ext cx="286500" cy="321278"/>
                <a:chOff x="3929014" y="1881638"/>
                <a:chExt cx="286500" cy="321278"/>
              </a:xfrm>
            </p:grpSpPr>
            <p:cxnSp>
              <p:nvCxnSpPr>
                <p:cNvPr id="3856" name="Google Shape;3856;p5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857" name="Google Shape;3857;p57"/>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8" name="Google Shape;3858;p57"/>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57"/>
            <p:cNvGrpSpPr/>
            <p:nvPr/>
          </p:nvGrpSpPr>
          <p:grpSpPr>
            <a:xfrm>
              <a:off x="4252606" y="1496185"/>
              <a:ext cx="324721" cy="463587"/>
              <a:chOff x="4252606" y="1496185"/>
              <a:chExt cx="324721" cy="463587"/>
            </a:xfrm>
          </p:grpSpPr>
          <p:grpSp>
            <p:nvGrpSpPr>
              <p:cNvPr id="3860" name="Google Shape;3860;p57"/>
              <p:cNvGrpSpPr/>
              <p:nvPr/>
            </p:nvGrpSpPr>
            <p:grpSpPr>
              <a:xfrm>
                <a:off x="4290828" y="1496185"/>
                <a:ext cx="286500" cy="361376"/>
                <a:chOff x="4290828" y="1496185"/>
                <a:chExt cx="286500" cy="361376"/>
              </a:xfrm>
            </p:grpSpPr>
            <p:cxnSp>
              <p:nvCxnSpPr>
                <p:cNvPr id="3861" name="Google Shape;3861;p5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62" name="Google Shape;3862;p57"/>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3" name="Google Shape;3863;p57"/>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4" name="Google Shape;3864;p57"/>
            <p:cNvGrpSpPr/>
            <p:nvPr/>
          </p:nvGrpSpPr>
          <p:grpSpPr>
            <a:xfrm>
              <a:off x="4613643" y="1763716"/>
              <a:ext cx="325308" cy="439200"/>
              <a:chOff x="4613643" y="1763716"/>
              <a:chExt cx="325308" cy="439200"/>
            </a:xfrm>
          </p:grpSpPr>
          <p:grpSp>
            <p:nvGrpSpPr>
              <p:cNvPr id="3865" name="Google Shape;3865;p57"/>
              <p:cNvGrpSpPr/>
              <p:nvPr/>
            </p:nvGrpSpPr>
            <p:grpSpPr>
              <a:xfrm>
                <a:off x="4652451" y="1879538"/>
                <a:ext cx="286500" cy="323378"/>
                <a:chOff x="4652451" y="1879538"/>
                <a:chExt cx="286500" cy="323378"/>
              </a:xfrm>
            </p:grpSpPr>
            <p:cxnSp>
              <p:nvCxnSpPr>
                <p:cNvPr id="3866" name="Google Shape;3866;p5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867" name="Google Shape;3867;p57"/>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8" name="Google Shape;3868;p57"/>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9" name="Google Shape;3869;p57"/>
          <p:cNvGrpSpPr/>
          <p:nvPr/>
        </p:nvGrpSpPr>
        <p:grpSpPr>
          <a:xfrm>
            <a:off x="3417981" y="2143759"/>
            <a:ext cx="1652173" cy="391517"/>
            <a:chOff x="3512551" y="2358270"/>
            <a:chExt cx="1597383" cy="378533"/>
          </a:xfrm>
        </p:grpSpPr>
        <p:cxnSp>
          <p:nvCxnSpPr>
            <p:cNvPr id="3870" name="Google Shape;3870;p57"/>
            <p:cNvCxnSpPr>
              <a:stCxn id="3871" idx="6"/>
              <a:endCxn id="387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873" name="Google Shape;3873;p57"/>
            <p:cNvGrpSpPr/>
            <p:nvPr/>
          </p:nvGrpSpPr>
          <p:grpSpPr>
            <a:xfrm>
              <a:off x="3512551" y="2358270"/>
              <a:ext cx="225647" cy="307714"/>
              <a:chOff x="2182679" y="2004714"/>
              <a:chExt cx="792300" cy="1080458"/>
            </a:xfrm>
          </p:grpSpPr>
          <p:cxnSp>
            <p:nvCxnSpPr>
              <p:cNvPr id="3874" name="Google Shape;3874;p57"/>
              <p:cNvCxnSpPr>
                <a:stCxn id="387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71" name="Google Shape;3871;p5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7"/>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57"/>
            <p:cNvGrpSpPr/>
            <p:nvPr/>
          </p:nvGrpSpPr>
          <p:grpSpPr>
            <a:xfrm>
              <a:off x="3969644" y="2440153"/>
              <a:ext cx="225853" cy="296651"/>
              <a:chOff x="3775710" y="1729289"/>
              <a:chExt cx="136500" cy="179289"/>
            </a:xfrm>
          </p:grpSpPr>
          <p:cxnSp>
            <p:nvCxnSpPr>
              <p:cNvPr id="3877" name="Google Shape;3877;p5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878" name="Google Shape;3878;p5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7"/>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57"/>
            <p:cNvGrpSpPr/>
            <p:nvPr/>
          </p:nvGrpSpPr>
          <p:grpSpPr>
            <a:xfrm>
              <a:off x="4427051" y="2358270"/>
              <a:ext cx="225647" cy="307714"/>
              <a:chOff x="5393704" y="2004714"/>
              <a:chExt cx="792300" cy="1080458"/>
            </a:xfrm>
          </p:grpSpPr>
          <p:cxnSp>
            <p:nvCxnSpPr>
              <p:cNvPr id="3881" name="Google Shape;3881;p57"/>
              <p:cNvCxnSpPr>
                <a:stCxn id="388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83" name="Google Shape;3883;p5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7"/>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57"/>
            <p:cNvGrpSpPr/>
            <p:nvPr/>
          </p:nvGrpSpPr>
          <p:grpSpPr>
            <a:xfrm>
              <a:off x="4884287" y="2440252"/>
              <a:ext cx="225647" cy="296532"/>
              <a:chOff x="6999166" y="2292572"/>
              <a:chExt cx="792300" cy="1041192"/>
            </a:xfrm>
          </p:grpSpPr>
          <p:cxnSp>
            <p:nvCxnSpPr>
              <p:cNvPr id="3885" name="Google Shape;3885;p5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872" name="Google Shape;3872;p5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7"/>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7" name="Google Shape;3887;p57"/>
          <p:cNvGrpSpPr/>
          <p:nvPr/>
        </p:nvGrpSpPr>
        <p:grpSpPr>
          <a:xfrm>
            <a:off x="6838789" y="979959"/>
            <a:ext cx="1581844" cy="732818"/>
            <a:chOff x="634175" y="2986275"/>
            <a:chExt cx="3147949" cy="1458344"/>
          </a:xfrm>
        </p:grpSpPr>
        <p:cxnSp>
          <p:nvCxnSpPr>
            <p:cNvPr id="3888" name="Google Shape;3888;p57"/>
            <p:cNvCxnSpPr>
              <a:stCxn id="3889" idx="4"/>
              <a:endCxn id="389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891" name="Google Shape;3891;p57"/>
            <p:cNvCxnSpPr>
              <a:stCxn id="3890" idx="0"/>
              <a:endCxn id="389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93" name="Google Shape;3893;p57"/>
            <p:cNvCxnSpPr>
              <a:stCxn id="3892" idx="4"/>
              <a:endCxn id="389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895" name="Google Shape;3895;p57"/>
            <p:cNvCxnSpPr>
              <a:stCxn id="3894" idx="0"/>
              <a:endCxn id="389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896" name="Google Shape;3896;p5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92" name="Google Shape;3892;p5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89" name="Google Shape;3889;p5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94" name="Google Shape;3894;p5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890" name="Google Shape;3890;p5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897" name="Google Shape;3897;p57"/>
          <p:cNvGrpSpPr/>
          <p:nvPr/>
        </p:nvGrpSpPr>
        <p:grpSpPr>
          <a:xfrm>
            <a:off x="3406504" y="2674269"/>
            <a:ext cx="1675128" cy="313674"/>
            <a:chOff x="998425" y="1182125"/>
            <a:chExt cx="1065400" cy="199500"/>
          </a:xfrm>
        </p:grpSpPr>
        <p:sp>
          <p:nvSpPr>
            <p:cNvPr id="3898" name="Google Shape;3898;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3" name="Google Shape;3903;p57"/>
          <p:cNvGrpSpPr/>
          <p:nvPr/>
        </p:nvGrpSpPr>
        <p:grpSpPr>
          <a:xfrm>
            <a:off x="3406503" y="3630235"/>
            <a:ext cx="1675129" cy="525345"/>
            <a:chOff x="5194708" y="3484366"/>
            <a:chExt cx="3148148" cy="987304"/>
          </a:xfrm>
        </p:grpSpPr>
        <p:grpSp>
          <p:nvGrpSpPr>
            <p:cNvPr id="3904" name="Google Shape;3904;p57"/>
            <p:cNvGrpSpPr/>
            <p:nvPr/>
          </p:nvGrpSpPr>
          <p:grpSpPr>
            <a:xfrm>
              <a:off x="7531521" y="3484366"/>
              <a:ext cx="811335" cy="987304"/>
              <a:chOff x="3379425" y="1617275"/>
              <a:chExt cx="1090650" cy="1327200"/>
            </a:xfrm>
          </p:grpSpPr>
          <p:sp>
            <p:nvSpPr>
              <p:cNvPr id="3905" name="Google Shape;3905;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57"/>
            <p:cNvGrpSpPr/>
            <p:nvPr/>
          </p:nvGrpSpPr>
          <p:grpSpPr>
            <a:xfrm>
              <a:off x="6752546" y="3484366"/>
              <a:ext cx="811428" cy="987304"/>
              <a:chOff x="2332275" y="1617275"/>
              <a:chExt cx="1090775" cy="1327200"/>
            </a:xfrm>
          </p:grpSpPr>
          <p:sp>
            <p:nvSpPr>
              <p:cNvPr id="3909" name="Google Shape;3909;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2" name="Google Shape;3912;p57"/>
            <p:cNvGrpSpPr/>
            <p:nvPr/>
          </p:nvGrpSpPr>
          <p:grpSpPr>
            <a:xfrm>
              <a:off x="5973664" y="3484366"/>
              <a:ext cx="811335" cy="987304"/>
              <a:chOff x="1285250" y="1617275"/>
              <a:chExt cx="1090650" cy="1327200"/>
            </a:xfrm>
          </p:grpSpPr>
          <p:sp>
            <p:nvSpPr>
              <p:cNvPr id="3913" name="Google Shape;3913;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57"/>
            <p:cNvGrpSpPr/>
            <p:nvPr/>
          </p:nvGrpSpPr>
          <p:grpSpPr>
            <a:xfrm>
              <a:off x="5194708" y="3484366"/>
              <a:ext cx="811409" cy="987304"/>
              <a:chOff x="238125" y="1617275"/>
              <a:chExt cx="1090750" cy="1327200"/>
            </a:xfrm>
          </p:grpSpPr>
          <p:sp>
            <p:nvSpPr>
              <p:cNvPr id="3917" name="Google Shape;3917;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0" name="Google Shape;3920;p57"/>
          <p:cNvGrpSpPr/>
          <p:nvPr/>
        </p:nvGrpSpPr>
        <p:grpSpPr>
          <a:xfrm>
            <a:off x="6840188" y="2276124"/>
            <a:ext cx="1579046" cy="522230"/>
            <a:chOff x="6853641" y="2534077"/>
            <a:chExt cx="1515545" cy="501229"/>
          </a:xfrm>
        </p:grpSpPr>
        <p:grpSp>
          <p:nvGrpSpPr>
            <p:cNvPr id="3921" name="Google Shape;3921;p57"/>
            <p:cNvGrpSpPr/>
            <p:nvPr/>
          </p:nvGrpSpPr>
          <p:grpSpPr>
            <a:xfrm>
              <a:off x="6853641" y="2618923"/>
              <a:ext cx="1515545" cy="324556"/>
              <a:chOff x="6853641" y="2618923"/>
              <a:chExt cx="1515545" cy="324556"/>
            </a:xfrm>
          </p:grpSpPr>
          <p:sp>
            <p:nvSpPr>
              <p:cNvPr id="3922" name="Google Shape;3922;p5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7" name="Google Shape;3927;p5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57"/>
          <p:cNvGrpSpPr/>
          <p:nvPr/>
        </p:nvGrpSpPr>
        <p:grpSpPr>
          <a:xfrm>
            <a:off x="3435080" y="3151165"/>
            <a:ext cx="1617976" cy="346616"/>
            <a:chOff x="1808063" y="4294338"/>
            <a:chExt cx="3370782" cy="721817"/>
          </a:xfrm>
        </p:grpSpPr>
        <p:sp>
          <p:nvSpPr>
            <p:cNvPr id="3933" name="Google Shape;3933;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7"/>
          <p:cNvGrpSpPr/>
          <p:nvPr/>
        </p:nvGrpSpPr>
        <p:grpSpPr>
          <a:xfrm>
            <a:off x="5261076" y="3817915"/>
            <a:ext cx="1417067" cy="350605"/>
            <a:chOff x="4234950" y="2101012"/>
            <a:chExt cx="4219974" cy="1044090"/>
          </a:xfrm>
        </p:grpSpPr>
        <p:sp>
          <p:nvSpPr>
            <p:cNvPr id="3944" name="Google Shape;3944;p5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57"/>
          <p:cNvGrpSpPr/>
          <p:nvPr/>
        </p:nvGrpSpPr>
        <p:grpSpPr>
          <a:xfrm>
            <a:off x="6836548" y="1808672"/>
            <a:ext cx="1586327" cy="371557"/>
            <a:chOff x="1247650" y="2075423"/>
            <a:chExt cx="6648477" cy="1557238"/>
          </a:xfrm>
        </p:grpSpPr>
        <p:sp>
          <p:nvSpPr>
            <p:cNvPr id="3961" name="Google Shape;3961;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7" name="Google Shape;3967;p57"/>
          <p:cNvGrpSpPr/>
          <p:nvPr/>
        </p:nvGrpSpPr>
        <p:grpSpPr>
          <a:xfrm>
            <a:off x="5267818" y="961862"/>
            <a:ext cx="1415601" cy="1648533"/>
            <a:chOff x="1839112" y="2209163"/>
            <a:chExt cx="1918159" cy="2233784"/>
          </a:xfrm>
        </p:grpSpPr>
        <p:sp>
          <p:nvSpPr>
            <p:cNvPr id="3968" name="Google Shape;3968;p57"/>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71" name="Google Shape;3971;p57"/>
            <p:cNvCxnSpPr>
              <a:stCxn id="3968" idx="6"/>
              <a:endCxn id="396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72" name="Google Shape;3972;p57"/>
            <p:cNvCxnSpPr>
              <a:stCxn id="3969" idx="4"/>
              <a:endCxn id="397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974" name="Google Shape;3974;p57"/>
            <p:cNvCxnSpPr>
              <a:stCxn id="3973" idx="6"/>
              <a:endCxn id="397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75" name="Google Shape;3975;p57"/>
            <p:cNvCxnSpPr>
              <a:stCxn id="3970" idx="4"/>
              <a:endCxn id="397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973" name="Google Shape;3973;p57"/>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7"/>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7"/>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78" name="Google Shape;3978;p57"/>
            <p:cNvCxnSpPr>
              <a:endCxn id="397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979" name="Google Shape;3979;p57"/>
          <p:cNvGrpSpPr/>
          <p:nvPr/>
        </p:nvGrpSpPr>
        <p:grpSpPr>
          <a:xfrm>
            <a:off x="3425084" y="979946"/>
            <a:ext cx="1637968" cy="154942"/>
            <a:chOff x="238125" y="2506075"/>
            <a:chExt cx="7115411" cy="673075"/>
          </a:xfrm>
        </p:grpSpPr>
        <p:sp>
          <p:nvSpPr>
            <p:cNvPr id="3980" name="Google Shape;3980;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57"/>
          <p:cNvGrpSpPr/>
          <p:nvPr/>
        </p:nvGrpSpPr>
        <p:grpSpPr>
          <a:xfrm>
            <a:off x="1965820" y="1294664"/>
            <a:ext cx="1262932" cy="785408"/>
            <a:chOff x="548861" y="389676"/>
            <a:chExt cx="3843371" cy="2390163"/>
          </a:xfrm>
        </p:grpSpPr>
        <p:cxnSp>
          <p:nvCxnSpPr>
            <p:cNvPr id="3986" name="Google Shape;3986;p5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87" name="Google Shape;3987;p5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88" name="Google Shape;3988;p57"/>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989" name="Google Shape;3989;p5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990" name="Google Shape;3990;p5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991" name="Google Shape;3991;p5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2" name="Google Shape;3992;p57"/>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993" name="Google Shape;3993;p5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57"/>
          <p:cNvGrpSpPr/>
          <p:nvPr/>
        </p:nvGrpSpPr>
        <p:grpSpPr>
          <a:xfrm>
            <a:off x="753952" y="2401541"/>
            <a:ext cx="1412054" cy="633562"/>
            <a:chOff x="1187400" y="2529299"/>
            <a:chExt cx="6769193" cy="2241903"/>
          </a:xfrm>
        </p:grpSpPr>
        <p:sp>
          <p:nvSpPr>
            <p:cNvPr id="4000" name="Google Shape;4000;p57"/>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001" name="Google Shape;4001;p57"/>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2" name="Google Shape;4002;p57"/>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3" name="Google Shape;4003;p57"/>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4" name="Google Shape;4004;p57"/>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5" name="Google Shape;4005;p57"/>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06" name="Google Shape;4006;p57"/>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007" name="Google Shape;4007;p57"/>
            <p:cNvCxnSpPr>
              <a:stCxn id="4000" idx="2"/>
              <a:endCxn id="400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8" name="Google Shape;4008;p57"/>
            <p:cNvCxnSpPr>
              <a:stCxn id="4002" idx="0"/>
              <a:endCxn id="400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09" name="Google Shape;4009;p57"/>
            <p:cNvCxnSpPr>
              <a:stCxn id="4002" idx="2"/>
              <a:endCxn id="400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0" name="Google Shape;4010;p57"/>
            <p:cNvCxnSpPr>
              <a:stCxn id="4003" idx="0"/>
              <a:endCxn id="400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1" name="Google Shape;4011;p57"/>
            <p:cNvCxnSpPr>
              <a:stCxn id="4001" idx="2"/>
              <a:endCxn id="400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12" name="Google Shape;4012;p57"/>
            <p:cNvCxnSpPr>
              <a:stCxn id="4005" idx="0"/>
              <a:endCxn id="400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013" name="Google Shape;4013;p57"/>
          <p:cNvGrpSpPr/>
          <p:nvPr/>
        </p:nvGrpSpPr>
        <p:grpSpPr>
          <a:xfrm>
            <a:off x="6840198" y="2894250"/>
            <a:ext cx="1579035" cy="540873"/>
            <a:chOff x="6895650" y="3126697"/>
            <a:chExt cx="1436662" cy="492105"/>
          </a:xfrm>
        </p:grpSpPr>
        <p:sp>
          <p:nvSpPr>
            <p:cNvPr id="4014" name="Google Shape;4014;p5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9" name="Google Shape;4019;p57"/>
            <p:cNvGrpSpPr/>
            <p:nvPr/>
          </p:nvGrpSpPr>
          <p:grpSpPr>
            <a:xfrm>
              <a:off x="6995957" y="3335810"/>
              <a:ext cx="1230393" cy="71754"/>
              <a:chOff x="6995957" y="3287964"/>
              <a:chExt cx="1230393" cy="71754"/>
            </a:xfrm>
          </p:grpSpPr>
          <p:sp>
            <p:nvSpPr>
              <p:cNvPr id="4020" name="Google Shape;4020;p5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5" name="Google Shape;4025;p57"/>
          <p:cNvGrpSpPr/>
          <p:nvPr/>
        </p:nvGrpSpPr>
        <p:grpSpPr>
          <a:xfrm>
            <a:off x="6838780" y="3531013"/>
            <a:ext cx="1581862" cy="650625"/>
            <a:chOff x="6777990" y="3710194"/>
            <a:chExt cx="1646915" cy="677382"/>
          </a:xfrm>
        </p:grpSpPr>
        <p:grpSp>
          <p:nvGrpSpPr>
            <p:cNvPr id="4026" name="Google Shape;4026;p57"/>
            <p:cNvGrpSpPr/>
            <p:nvPr/>
          </p:nvGrpSpPr>
          <p:grpSpPr>
            <a:xfrm>
              <a:off x="6777990" y="3874492"/>
              <a:ext cx="411129" cy="513083"/>
              <a:chOff x="6777990" y="3874492"/>
              <a:chExt cx="411129" cy="513083"/>
            </a:xfrm>
          </p:grpSpPr>
          <p:cxnSp>
            <p:nvCxnSpPr>
              <p:cNvPr id="4027" name="Google Shape;4027;p5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28" name="Google Shape;4028;p5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57"/>
            <p:cNvGrpSpPr/>
            <p:nvPr/>
          </p:nvGrpSpPr>
          <p:grpSpPr>
            <a:xfrm>
              <a:off x="7188425" y="3710194"/>
              <a:ext cx="411123" cy="520535"/>
              <a:chOff x="7188425" y="3710194"/>
              <a:chExt cx="411123" cy="520535"/>
            </a:xfrm>
          </p:grpSpPr>
          <p:cxnSp>
            <p:nvCxnSpPr>
              <p:cNvPr id="4030" name="Google Shape;4030;p5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31" name="Google Shape;4031;p5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57"/>
            <p:cNvGrpSpPr/>
            <p:nvPr/>
          </p:nvGrpSpPr>
          <p:grpSpPr>
            <a:xfrm>
              <a:off x="7603341" y="3874492"/>
              <a:ext cx="411474" cy="513083"/>
              <a:chOff x="7603341" y="3874492"/>
              <a:chExt cx="411474" cy="513083"/>
            </a:xfrm>
          </p:grpSpPr>
          <p:cxnSp>
            <p:nvCxnSpPr>
              <p:cNvPr id="4033" name="Google Shape;4033;p5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34" name="Google Shape;4034;p5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57"/>
            <p:cNvGrpSpPr/>
            <p:nvPr/>
          </p:nvGrpSpPr>
          <p:grpSpPr>
            <a:xfrm>
              <a:off x="8013776" y="3722847"/>
              <a:ext cx="411129" cy="507881"/>
              <a:chOff x="8013776" y="3722847"/>
              <a:chExt cx="411129" cy="507881"/>
            </a:xfrm>
          </p:grpSpPr>
          <p:cxnSp>
            <p:nvCxnSpPr>
              <p:cNvPr id="4036" name="Google Shape;4036;p5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037" name="Google Shape;4037;p5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8" name="Google Shape;4038;p57"/>
          <p:cNvGrpSpPr/>
          <p:nvPr/>
        </p:nvGrpSpPr>
        <p:grpSpPr>
          <a:xfrm>
            <a:off x="5258295" y="2703853"/>
            <a:ext cx="1421889" cy="1020603"/>
            <a:chOff x="5190863" y="2824811"/>
            <a:chExt cx="1544860" cy="1108869"/>
          </a:xfrm>
        </p:grpSpPr>
        <p:grpSp>
          <p:nvGrpSpPr>
            <p:cNvPr id="4039" name="Google Shape;4039;p57"/>
            <p:cNvGrpSpPr/>
            <p:nvPr/>
          </p:nvGrpSpPr>
          <p:grpSpPr>
            <a:xfrm>
              <a:off x="5938695" y="3176919"/>
              <a:ext cx="685761" cy="404739"/>
              <a:chOff x="5938695" y="3176919"/>
              <a:chExt cx="685761" cy="404739"/>
            </a:xfrm>
          </p:grpSpPr>
          <p:grpSp>
            <p:nvGrpSpPr>
              <p:cNvPr id="4040" name="Google Shape;4040;p57"/>
              <p:cNvGrpSpPr/>
              <p:nvPr/>
            </p:nvGrpSpPr>
            <p:grpSpPr>
              <a:xfrm>
                <a:off x="5938695" y="3176919"/>
                <a:ext cx="685761" cy="404739"/>
                <a:chOff x="5938695" y="3176919"/>
                <a:chExt cx="685761" cy="404739"/>
              </a:xfrm>
            </p:grpSpPr>
            <p:sp>
              <p:nvSpPr>
                <p:cNvPr id="4041" name="Google Shape;4041;p5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3" name="Google Shape;4043;p5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57"/>
            <p:cNvGrpSpPr/>
            <p:nvPr/>
          </p:nvGrpSpPr>
          <p:grpSpPr>
            <a:xfrm>
              <a:off x="5305233" y="3176835"/>
              <a:ext cx="685971" cy="404655"/>
              <a:chOff x="5305233" y="3176835"/>
              <a:chExt cx="685971" cy="404655"/>
            </a:xfrm>
          </p:grpSpPr>
          <p:grpSp>
            <p:nvGrpSpPr>
              <p:cNvPr id="4045" name="Google Shape;4045;p57"/>
              <p:cNvGrpSpPr/>
              <p:nvPr/>
            </p:nvGrpSpPr>
            <p:grpSpPr>
              <a:xfrm>
                <a:off x="5305233" y="3176835"/>
                <a:ext cx="685971" cy="404655"/>
                <a:chOff x="5305233" y="3176835"/>
                <a:chExt cx="685971" cy="404655"/>
              </a:xfrm>
            </p:grpSpPr>
            <p:sp>
              <p:nvSpPr>
                <p:cNvPr id="4046" name="Google Shape;4046;p5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8" name="Google Shape;4048;p5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9" name="Google Shape;4049;p5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0" name="Google Shape;4050;p57"/>
            <p:cNvGrpSpPr/>
            <p:nvPr/>
          </p:nvGrpSpPr>
          <p:grpSpPr>
            <a:xfrm>
              <a:off x="5657361" y="2824811"/>
              <a:ext cx="1078361" cy="404655"/>
              <a:chOff x="5657361" y="2824811"/>
              <a:chExt cx="1078361" cy="404655"/>
            </a:xfrm>
          </p:grpSpPr>
          <p:grpSp>
            <p:nvGrpSpPr>
              <p:cNvPr id="4051" name="Google Shape;4051;p57"/>
              <p:cNvGrpSpPr/>
              <p:nvPr/>
            </p:nvGrpSpPr>
            <p:grpSpPr>
              <a:xfrm>
                <a:off x="5657361" y="2824811"/>
                <a:ext cx="1078361" cy="404655"/>
                <a:chOff x="5657361" y="2824811"/>
                <a:chExt cx="1078361" cy="404655"/>
              </a:xfrm>
            </p:grpSpPr>
            <p:grpSp>
              <p:nvGrpSpPr>
                <p:cNvPr id="4052" name="Google Shape;4052;p57"/>
                <p:cNvGrpSpPr/>
                <p:nvPr/>
              </p:nvGrpSpPr>
              <p:grpSpPr>
                <a:xfrm>
                  <a:off x="5938485" y="2824811"/>
                  <a:ext cx="797237" cy="404655"/>
                  <a:chOff x="5938485" y="2824811"/>
                  <a:chExt cx="797237" cy="404655"/>
                </a:xfrm>
              </p:grpSpPr>
              <p:sp>
                <p:nvSpPr>
                  <p:cNvPr id="4053" name="Google Shape;4053;p5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5" name="Google Shape;4055;p5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6" name="Google Shape;4056;p5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7" name="Google Shape;4057;p57"/>
            <p:cNvGrpSpPr/>
            <p:nvPr/>
          </p:nvGrpSpPr>
          <p:grpSpPr>
            <a:xfrm>
              <a:off x="5190863" y="3528942"/>
              <a:ext cx="1078026" cy="404739"/>
              <a:chOff x="5190863" y="3528942"/>
              <a:chExt cx="1078026" cy="404739"/>
            </a:xfrm>
          </p:grpSpPr>
          <p:sp>
            <p:nvSpPr>
              <p:cNvPr id="4058" name="Google Shape;4058;p5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9" name="Google Shape;4059;p57"/>
              <p:cNvGrpSpPr/>
              <p:nvPr/>
            </p:nvGrpSpPr>
            <p:grpSpPr>
              <a:xfrm>
                <a:off x="5190863" y="3528942"/>
                <a:ext cx="1078026" cy="404739"/>
                <a:chOff x="5190863" y="3528942"/>
                <a:chExt cx="1078026" cy="404739"/>
              </a:xfrm>
            </p:grpSpPr>
            <p:sp>
              <p:nvSpPr>
                <p:cNvPr id="4060" name="Google Shape;4060;p5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62" name="Google Shape;4062;p57"/>
          <p:cNvGrpSpPr/>
          <p:nvPr/>
        </p:nvGrpSpPr>
        <p:grpSpPr>
          <a:xfrm>
            <a:off x="724302" y="1268321"/>
            <a:ext cx="1086719" cy="879487"/>
            <a:chOff x="803162" y="1474292"/>
            <a:chExt cx="1086719" cy="879487"/>
          </a:xfrm>
        </p:grpSpPr>
        <p:grpSp>
          <p:nvGrpSpPr>
            <p:cNvPr id="4063" name="Google Shape;4063;p57"/>
            <p:cNvGrpSpPr/>
            <p:nvPr/>
          </p:nvGrpSpPr>
          <p:grpSpPr>
            <a:xfrm>
              <a:off x="803162" y="1625948"/>
              <a:ext cx="445856" cy="576579"/>
              <a:chOff x="803162" y="1625948"/>
              <a:chExt cx="445856" cy="576579"/>
            </a:xfrm>
          </p:grpSpPr>
          <p:sp>
            <p:nvSpPr>
              <p:cNvPr id="4064" name="Google Shape;4064;p5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5" name="Google Shape;4065;p57"/>
              <p:cNvGrpSpPr/>
              <p:nvPr/>
            </p:nvGrpSpPr>
            <p:grpSpPr>
              <a:xfrm>
                <a:off x="1056023" y="1625948"/>
                <a:ext cx="192995" cy="576579"/>
                <a:chOff x="1056023" y="1625948"/>
                <a:chExt cx="192995" cy="576579"/>
              </a:xfrm>
            </p:grpSpPr>
            <p:sp>
              <p:nvSpPr>
                <p:cNvPr id="4066" name="Google Shape;4066;p5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1" name="Google Shape;4071;p57"/>
            <p:cNvGrpSpPr/>
            <p:nvPr/>
          </p:nvGrpSpPr>
          <p:grpSpPr>
            <a:xfrm>
              <a:off x="1371406" y="1474292"/>
              <a:ext cx="518475" cy="879487"/>
              <a:chOff x="1398231" y="1474292"/>
              <a:chExt cx="518475" cy="879487"/>
            </a:xfrm>
          </p:grpSpPr>
          <p:grpSp>
            <p:nvGrpSpPr>
              <p:cNvPr id="4072" name="Google Shape;4072;p57"/>
              <p:cNvGrpSpPr/>
              <p:nvPr/>
            </p:nvGrpSpPr>
            <p:grpSpPr>
              <a:xfrm>
                <a:off x="1398231" y="1474292"/>
                <a:ext cx="518475" cy="341643"/>
                <a:chOff x="1398231" y="1474292"/>
                <a:chExt cx="518475" cy="341643"/>
              </a:xfrm>
            </p:grpSpPr>
            <p:sp>
              <p:nvSpPr>
                <p:cNvPr id="4073" name="Google Shape;4073;p5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4" name="Google Shape;4074;p57"/>
                <p:cNvGrpSpPr/>
                <p:nvPr/>
              </p:nvGrpSpPr>
              <p:grpSpPr>
                <a:xfrm>
                  <a:off x="1616453" y="1474292"/>
                  <a:ext cx="300253" cy="341643"/>
                  <a:chOff x="1616453" y="1475379"/>
                  <a:chExt cx="300253" cy="341643"/>
                </a:xfrm>
              </p:grpSpPr>
              <p:sp>
                <p:nvSpPr>
                  <p:cNvPr id="4075" name="Google Shape;4075;p5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2" name="Google Shape;4082;p57"/>
                  <p:cNvGrpSpPr/>
                  <p:nvPr/>
                </p:nvGrpSpPr>
                <p:grpSpPr>
                  <a:xfrm>
                    <a:off x="1839639" y="1475379"/>
                    <a:ext cx="77067" cy="341643"/>
                    <a:chOff x="1839639" y="1475379"/>
                    <a:chExt cx="77067" cy="341643"/>
                  </a:xfrm>
                </p:grpSpPr>
                <p:sp>
                  <p:nvSpPr>
                    <p:cNvPr id="4083" name="Google Shape;4083;p5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85" name="Google Shape;4085;p57"/>
              <p:cNvGrpSpPr/>
              <p:nvPr/>
            </p:nvGrpSpPr>
            <p:grpSpPr>
              <a:xfrm>
                <a:off x="1398451" y="2012951"/>
                <a:ext cx="518255" cy="340828"/>
                <a:chOff x="1398451" y="2012951"/>
                <a:chExt cx="518255" cy="340828"/>
              </a:xfrm>
            </p:grpSpPr>
            <p:sp>
              <p:nvSpPr>
                <p:cNvPr id="4086" name="Google Shape;4086;p5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7" name="Google Shape;4087;p57"/>
                <p:cNvGrpSpPr/>
                <p:nvPr/>
              </p:nvGrpSpPr>
              <p:grpSpPr>
                <a:xfrm>
                  <a:off x="1616453" y="2012951"/>
                  <a:ext cx="300253" cy="340828"/>
                  <a:chOff x="1616453" y="2013538"/>
                  <a:chExt cx="300253" cy="340828"/>
                </a:xfrm>
              </p:grpSpPr>
              <p:sp>
                <p:nvSpPr>
                  <p:cNvPr id="4088" name="Google Shape;4088;p5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5" name="Google Shape;4095;p57"/>
                  <p:cNvGrpSpPr/>
                  <p:nvPr/>
                </p:nvGrpSpPr>
                <p:grpSpPr>
                  <a:xfrm>
                    <a:off x="1839639" y="2013538"/>
                    <a:ext cx="77067" cy="340828"/>
                    <a:chOff x="1839639" y="2013538"/>
                    <a:chExt cx="77067" cy="340828"/>
                  </a:xfrm>
                </p:grpSpPr>
                <p:sp>
                  <p:nvSpPr>
                    <p:cNvPr id="4096" name="Google Shape;4096;p5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098" name="Google Shape;4098;p57"/>
          <p:cNvGrpSpPr/>
          <p:nvPr/>
        </p:nvGrpSpPr>
        <p:grpSpPr>
          <a:xfrm>
            <a:off x="721126" y="3399508"/>
            <a:ext cx="1368681" cy="682918"/>
            <a:chOff x="724986" y="3605478"/>
            <a:chExt cx="1368681" cy="682918"/>
          </a:xfrm>
        </p:grpSpPr>
        <p:grpSp>
          <p:nvGrpSpPr>
            <p:cNvPr id="4099" name="Google Shape;4099;p57"/>
            <p:cNvGrpSpPr/>
            <p:nvPr/>
          </p:nvGrpSpPr>
          <p:grpSpPr>
            <a:xfrm>
              <a:off x="1289102" y="3823629"/>
              <a:ext cx="240442" cy="250435"/>
              <a:chOff x="-165066" y="3843615"/>
              <a:chExt cx="221259" cy="230455"/>
            </a:xfrm>
          </p:grpSpPr>
          <p:sp>
            <p:nvSpPr>
              <p:cNvPr id="4100" name="Google Shape;4100;p5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57"/>
            <p:cNvGrpSpPr/>
            <p:nvPr/>
          </p:nvGrpSpPr>
          <p:grpSpPr>
            <a:xfrm>
              <a:off x="724986" y="3605478"/>
              <a:ext cx="1368681" cy="682918"/>
              <a:chOff x="724986" y="3605478"/>
              <a:chExt cx="1368681" cy="682918"/>
            </a:xfrm>
          </p:grpSpPr>
          <p:grpSp>
            <p:nvGrpSpPr>
              <p:cNvPr id="4121" name="Google Shape;4121;p57"/>
              <p:cNvGrpSpPr/>
              <p:nvPr/>
            </p:nvGrpSpPr>
            <p:grpSpPr>
              <a:xfrm>
                <a:off x="1498221" y="4047614"/>
                <a:ext cx="529172" cy="240783"/>
                <a:chOff x="1498221" y="4047614"/>
                <a:chExt cx="529172" cy="240783"/>
              </a:xfrm>
            </p:grpSpPr>
            <p:grpSp>
              <p:nvGrpSpPr>
                <p:cNvPr id="4122" name="Google Shape;4122;p57"/>
                <p:cNvGrpSpPr/>
                <p:nvPr/>
              </p:nvGrpSpPr>
              <p:grpSpPr>
                <a:xfrm>
                  <a:off x="1826655" y="4224370"/>
                  <a:ext cx="200738" cy="25631"/>
                  <a:chOff x="1826655" y="4224370"/>
                  <a:chExt cx="200738" cy="25631"/>
                </a:xfrm>
              </p:grpSpPr>
              <p:sp>
                <p:nvSpPr>
                  <p:cNvPr id="4123" name="Google Shape;4123;p5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57"/>
                <p:cNvGrpSpPr/>
                <p:nvPr/>
              </p:nvGrpSpPr>
              <p:grpSpPr>
                <a:xfrm>
                  <a:off x="1498221" y="4047614"/>
                  <a:ext cx="328444" cy="240783"/>
                  <a:chOff x="1498221" y="4047614"/>
                  <a:chExt cx="328444" cy="240783"/>
                </a:xfrm>
              </p:grpSpPr>
              <p:sp>
                <p:nvSpPr>
                  <p:cNvPr id="4126" name="Google Shape;4126;p5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7" name="Google Shape;4127;p57"/>
                  <p:cNvGrpSpPr/>
                  <p:nvPr/>
                </p:nvGrpSpPr>
                <p:grpSpPr>
                  <a:xfrm>
                    <a:off x="1498221" y="4047614"/>
                    <a:ext cx="150566" cy="190416"/>
                    <a:chOff x="1498221" y="4047614"/>
                    <a:chExt cx="150566" cy="190416"/>
                  </a:xfrm>
                </p:grpSpPr>
                <p:sp>
                  <p:nvSpPr>
                    <p:cNvPr id="4128" name="Google Shape;4128;p5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30" name="Google Shape;4130;p57"/>
              <p:cNvGrpSpPr/>
              <p:nvPr/>
            </p:nvGrpSpPr>
            <p:grpSpPr>
              <a:xfrm>
                <a:off x="1560718" y="3800594"/>
                <a:ext cx="532948" cy="302090"/>
                <a:chOff x="1560718" y="3800594"/>
                <a:chExt cx="532948" cy="302090"/>
              </a:xfrm>
            </p:grpSpPr>
            <p:grpSp>
              <p:nvGrpSpPr>
                <p:cNvPr id="4131" name="Google Shape;4131;p57"/>
                <p:cNvGrpSpPr/>
                <p:nvPr/>
              </p:nvGrpSpPr>
              <p:grpSpPr>
                <a:xfrm>
                  <a:off x="1912179" y="3827344"/>
                  <a:ext cx="181487" cy="25631"/>
                  <a:chOff x="1912179" y="3827344"/>
                  <a:chExt cx="181487" cy="25631"/>
                </a:xfrm>
              </p:grpSpPr>
              <p:sp>
                <p:nvSpPr>
                  <p:cNvPr id="4132" name="Google Shape;4132;p5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4" name="Google Shape;4134;p57"/>
                <p:cNvGrpSpPr/>
                <p:nvPr/>
              </p:nvGrpSpPr>
              <p:grpSpPr>
                <a:xfrm>
                  <a:off x="1912179" y="4044505"/>
                  <a:ext cx="181487" cy="25622"/>
                  <a:chOff x="1912179" y="4044506"/>
                  <a:chExt cx="181487" cy="25622"/>
                </a:xfrm>
              </p:grpSpPr>
              <p:sp>
                <p:nvSpPr>
                  <p:cNvPr id="4135" name="Google Shape;4135;p5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57"/>
                <p:cNvGrpSpPr/>
                <p:nvPr/>
              </p:nvGrpSpPr>
              <p:grpSpPr>
                <a:xfrm>
                  <a:off x="1560718" y="3800594"/>
                  <a:ext cx="351472" cy="302090"/>
                  <a:chOff x="1560718" y="3800594"/>
                  <a:chExt cx="351472" cy="302090"/>
                </a:xfrm>
              </p:grpSpPr>
              <p:grpSp>
                <p:nvGrpSpPr>
                  <p:cNvPr id="4138" name="Google Shape;4138;p57"/>
                  <p:cNvGrpSpPr/>
                  <p:nvPr/>
                </p:nvGrpSpPr>
                <p:grpSpPr>
                  <a:xfrm>
                    <a:off x="1560718" y="3842857"/>
                    <a:ext cx="173586" cy="217131"/>
                    <a:chOff x="1560718" y="3842857"/>
                    <a:chExt cx="173586" cy="217131"/>
                  </a:xfrm>
                </p:grpSpPr>
                <p:sp>
                  <p:nvSpPr>
                    <p:cNvPr id="4139" name="Google Shape;4139;p5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2" name="Google Shape;4142;p5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44" name="Google Shape;4144;p5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5" name="Google Shape;4145;p57"/>
              <p:cNvGrpSpPr/>
              <p:nvPr/>
            </p:nvGrpSpPr>
            <p:grpSpPr>
              <a:xfrm>
                <a:off x="785350" y="3605478"/>
                <a:ext cx="535311" cy="249245"/>
                <a:chOff x="785350" y="3605478"/>
                <a:chExt cx="535311" cy="249245"/>
              </a:xfrm>
            </p:grpSpPr>
            <p:grpSp>
              <p:nvGrpSpPr>
                <p:cNvPr id="4146" name="Google Shape;4146;p57"/>
                <p:cNvGrpSpPr/>
                <p:nvPr/>
              </p:nvGrpSpPr>
              <p:grpSpPr>
                <a:xfrm>
                  <a:off x="785350" y="3605478"/>
                  <a:ext cx="376191" cy="102736"/>
                  <a:chOff x="785350" y="3605478"/>
                  <a:chExt cx="376191" cy="102736"/>
                </a:xfrm>
              </p:grpSpPr>
              <p:sp>
                <p:nvSpPr>
                  <p:cNvPr id="4147" name="Google Shape;4147;p5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57"/>
                <p:cNvGrpSpPr/>
                <p:nvPr/>
              </p:nvGrpSpPr>
              <p:grpSpPr>
                <a:xfrm>
                  <a:off x="1161530" y="3655851"/>
                  <a:ext cx="159131" cy="198872"/>
                  <a:chOff x="1161530" y="3655851"/>
                  <a:chExt cx="159131" cy="198872"/>
                </a:xfrm>
              </p:grpSpPr>
              <p:sp>
                <p:nvSpPr>
                  <p:cNvPr id="4151" name="Google Shape;4151;p5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3" name="Google Shape;4153;p57"/>
              <p:cNvGrpSpPr/>
              <p:nvPr/>
            </p:nvGrpSpPr>
            <p:grpSpPr>
              <a:xfrm>
                <a:off x="785350" y="4047614"/>
                <a:ext cx="535311" cy="240783"/>
                <a:chOff x="785350" y="4047614"/>
                <a:chExt cx="535311" cy="240783"/>
              </a:xfrm>
            </p:grpSpPr>
            <p:grpSp>
              <p:nvGrpSpPr>
                <p:cNvPr id="4154" name="Google Shape;4154;p57"/>
                <p:cNvGrpSpPr/>
                <p:nvPr/>
              </p:nvGrpSpPr>
              <p:grpSpPr>
                <a:xfrm>
                  <a:off x="1161636" y="4047614"/>
                  <a:ext cx="159025" cy="190415"/>
                  <a:chOff x="1161636" y="4047614"/>
                  <a:chExt cx="159025" cy="190415"/>
                </a:xfrm>
              </p:grpSpPr>
              <p:sp>
                <p:nvSpPr>
                  <p:cNvPr id="4155" name="Google Shape;4155;p5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57"/>
                <p:cNvGrpSpPr/>
                <p:nvPr/>
              </p:nvGrpSpPr>
              <p:grpSpPr>
                <a:xfrm>
                  <a:off x="785350" y="4185661"/>
                  <a:ext cx="376191" cy="102736"/>
                  <a:chOff x="785350" y="4185661"/>
                  <a:chExt cx="376191" cy="102736"/>
                </a:xfrm>
              </p:grpSpPr>
              <p:sp>
                <p:nvSpPr>
                  <p:cNvPr id="4158" name="Google Shape;4158;p5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1" name="Google Shape;4161;p57"/>
              <p:cNvGrpSpPr/>
              <p:nvPr/>
            </p:nvGrpSpPr>
            <p:grpSpPr>
              <a:xfrm>
                <a:off x="1501054" y="3605478"/>
                <a:ext cx="526340" cy="249240"/>
                <a:chOff x="1501054" y="3605478"/>
                <a:chExt cx="526340" cy="249240"/>
              </a:xfrm>
            </p:grpSpPr>
            <p:grpSp>
              <p:nvGrpSpPr>
                <p:cNvPr id="4162" name="Google Shape;4162;p57"/>
                <p:cNvGrpSpPr/>
                <p:nvPr/>
              </p:nvGrpSpPr>
              <p:grpSpPr>
                <a:xfrm>
                  <a:off x="1834208" y="3643867"/>
                  <a:ext cx="193185" cy="25622"/>
                  <a:chOff x="1834208" y="3643867"/>
                  <a:chExt cx="193185" cy="25622"/>
                </a:xfrm>
              </p:grpSpPr>
              <p:sp>
                <p:nvSpPr>
                  <p:cNvPr id="4163" name="Google Shape;4163;p5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57"/>
                <p:cNvGrpSpPr/>
                <p:nvPr/>
              </p:nvGrpSpPr>
              <p:grpSpPr>
                <a:xfrm>
                  <a:off x="1501054" y="3605478"/>
                  <a:ext cx="333165" cy="249240"/>
                  <a:chOff x="1501054" y="3605478"/>
                  <a:chExt cx="333165" cy="249240"/>
                </a:xfrm>
              </p:grpSpPr>
              <p:sp>
                <p:nvSpPr>
                  <p:cNvPr id="4166" name="Google Shape;4166;p5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7" name="Google Shape;4167;p57"/>
                  <p:cNvGrpSpPr/>
                  <p:nvPr/>
                </p:nvGrpSpPr>
                <p:grpSpPr>
                  <a:xfrm>
                    <a:off x="1501054" y="3655851"/>
                    <a:ext cx="155286" cy="198867"/>
                    <a:chOff x="1501054" y="3655851"/>
                    <a:chExt cx="155286" cy="198867"/>
                  </a:xfrm>
                </p:grpSpPr>
                <p:sp>
                  <p:nvSpPr>
                    <p:cNvPr id="4168" name="Google Shape;4168;p5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70" name="Google Shape;4170;p57"/>
              <p:cNvGrpSpPr/>
              <p:nvPr/>
            </p:nvGrpSpPr>
            <p:grpSpPr>
              <a:xfrm>
                <a:off x="724986" y="3800594"/>
                <a:ext cx="532950" cy="302090"/>
                <a:chOff x="724986" y="3800594"/>
                <a:chExt cx="532950" cy="302090"/>
              </a:xfrm>
            </p:grpSpPr>
            <p:grpSp>
              <p:nvGrpSpPr>
                <p:cNvPr id="4171" name="Google Shape;4171;p57"/>
                <p:cNvGrpSpPr/>
                <p:nvPr/>
              </p:nvGrpSpPr>
              <p:grpSpPr>
                <a:xfrm>
                  <a:off x="724986" y="4044367"/>
                  <a:ext cx="181314" cy="25626"/>
                  <a:chOff x="724986" y="4044367"/>
                  <a:chExt cx="181314" cy="25626"/>
                </a:xfrm>
              </p:grpSpPr>
              <p:sp>
                <p:nvSpPr>
                  <p:cNvPr id="4172" name="Google Shape;4172;p5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57"/>
                <p:cNvGrpSpPr/>
                <p:nvPr/>
              </p:nvGrpSpPr>
              <p:grpSpPr>
                <a:xfrm>
                  <a:off x="906290" y="3800594"/>
                  <a:ext cx="351646" cy="302090"/>
                  <a:chOff x="906290" y="3800594"/>
                  <a:chExt cx="351646" cy="302090"/>
                </a:xfrm>
              </p:grpSpPr>
              <p:grpSp>
                <p:nvGrpSpPr>
                  <p:cNvPr id="4175" name="Google Shape;4175;p57"/>
                  <p:cNvGrpSpPr/>
                  <p:nvPr/>
                </p:nvGrpSpPr>
                <p:grpSpPr>
                  <a:xfrm>
                    <a:off x="1084172" y="3842857"/>
                    <a:ext cx="173764" cy="217131"/>
                    <a:chOff x="1084172" y="3842857"/>
                    <a:chExt cx="173764" cy="217131"/>
                  </a:xfrm>
                </p:grpSpPr>
                <p:grpSp>
                  <p:nvGrpSpPr>
                    <p:cNvPr id="4176" name="Google Shape;4176;p57"/>
                    <p:cNvGrpSpPr/>
                    <p:nvPr/>
                  </p:nvGrpSpPr>
                  <p:grpSpPr>
                    <a:xfrm>
                      <a:off x="1156862" y="3936509"/>
                      <a:ext cx="101073" cy="25622"/>
                      <a:chOff x="1156862" y="3936509"/>
                      <a:chExt cx="101073" cy="25622"/>
                    </a:xfrm>
                  </p:grpSpPr>
                  <p:sp>
                    <p:nvSpPr>
                      <p:cNvPr id="4177" name="Google Shape;4177;p5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9" name="Google Shape;4179;p5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0" name="Google Shape;4180;p5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57"/>
                <p:cNvGrpSpPr/>
                <p:nvPr/>
              </p:nvGrpSpPr>
              <p:grpSpPr>
                <a:xfrm>
                  <a:off x="724986" y="3830189"/>
                  <a:ext cx="189533" cy="25626"/>
                  <a:chOff x="724986" y="3830189"/>
                  <a:chExt cx="189533" cy="25626"/>
                </a:xfrm>
              </p:grpSpPr>
              <p:sp>
                <p:nvSpPr>
                  <p:cNvPr id="4183" name="Google Shape;4183;p5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185" name="Google Shape;4185;p57"/>
          <p:cNvGrpSpPr/>
          <p:nvPr/>
        </p:nvGrpSpPr>
        <p:grpSpPr>
          <a:xfrm>
            <a:off x="2249438" y="2249669"/>
            <a:ext cx="948701" cy="935378"/>
            <a:chOff x="2253298" y="2428317"/>
            <a:chExt cx="948701" cy="935378"/>
          </a:xfrm>
        </p:grpSpPr>
        <p:sp>
          <p:nvSpPr>
            <p:cNvPr id="4186" name="Google Shape;4186;p5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Índice</a:t>
            </a:r>
            <a:endParaRPr/>
          </a:p>
        </p:txBody>
      </p:sp>
      <p:sp>
        <p:nvSpPr>
          <p:cNvPr id="640" name="Google Shape;640;p31"/>
          <p:cNvSpPr txBox="1"/>
          <p:nvPr>
            <p:ph idx="2" type="title"/>
          </p:nvPr>
        </p:nvSpPr>
        <p:spPr>
          <a:xfrm>
            <a:off x="713225" y="137731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01</a:t>
            </a:r>
            <a:endParaRPr/>
          </a:p>
        </p:txBody>
      </p:sp>
      <p:sp>
        <p:nvSpPr>
          <p:cNvPr id="641" name="Google Shape;641;p31"/>
          <p:cNvSpPr txBox="1"/>
          <p:nvPr>
            <p:ph idx="3" type="title"/>
          </p:nvPr>
        </p:nvSpPr>
        <p:spPr>
          <a:xfrm>
            <a:off x="713225" y="2541594"/>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02</a:t>
            </a:r>
            <a:endParaRPr/>
          </a:p>
        </p:txBody>
      </p:sp>
      <p:sp>
        <p:nvSpPr>
          <p:cNvPr id="642" name="Google Shape;642;p31"/>
          <p:cNvSpPr txBox="1"/>
          <p:nvPr>
            <p:ph idx="4" type="title"/>
          </p:nvPr>
        </p:nvSpPr>
        <p:spPr>
          <a:xfrm>
            <a:off x="4571975" y="137731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04</a:t>
            </a:r>
            <a:endParaRPr/>
          </a:p>
        </p:txBody>
      </p:sp>
      <p:sp>
        <p:nvSpPr>
          <p:cNvPr id="643" name="Google Shape;643;p31"/>
          <p:cNvSpPr txBox="1"/>
          <p:nvPr>
            <p:ph idx="5" type="title"/>
          </p:nvPr>
        </p:nvSpPr>
        <p:spPr>
          <a:xfrm>
            <a:off x="4571975" y="2541594"/>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05</a:t>
            </a:r>
            <a:endParaRPr/>
          </a:p>
        </p:txBody>
      </p:sp>
      <p:sp>
        <p:nvSpPr>
          <p:cNvPr id="644" name="Google Shape;644;p31"/>
          <p:cNvSpPr txBox="1"/>
          <p:nvPr>
            <p:ph idx="6" type="title"/>
          </p:nvPr>
        </p:nvSpPr>
        <p:spPr>
          <a:xfrm>
            <a:off x="713225" y="37058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03</a:t>
            </a:r>
            <a:endParaRPr/>
          </a:p>
        </p:txBody>
      </p:sp>
      <p:sp>
        <p:nvSpPr>
          <p:cNvPr id="645" name="Google Shape;645;p31"/>
          <p:cNvSpPr txBox="1"/>
          <p:nvPr>
            <p:ph idx="7" type="title"/>
          </p:nvPr>
        </p:nvSpPr>
        <p:spPr>
          <a:xfrm>
            <a:off x="4571975" y="37058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06</a:t>
            </a:r>
            <a:endParaRPr/>
          </a:p>
        </p:txBody>
      </p:sp>
      <p:sp>
        <p:nvSpPr>
          <p:cNvPr id="646" name="Google Shape;646;p31"/>
          <p:cNvSpPr txBox="1"/>
          <p:nvPr>
            <p:ph idx="1" type="subTitle"/>
          </p:nvPr>
        </p:nvSpPr>
        <p:spPr>
          <a:xfrm>
            <a:off x="1596800" y="1377334"/>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Introducción</a:t>
            </a:r>
            <a:endParaRPr/>
          </a:p>
        </p:txBody>
      </p:sp>
      <p:sp>
        <p:nvSpPr>
          <p:cNvPr id="647" name="Google Shape;647;p31"/>
          <p:cNvSpPr txBox="1"/>
          <p:nvPr>
            <p:ph idx="8" type="subTitle"/>
          </p:nvPr>
        </p:nvSpPr>
        <p:spPr>
          <a:xfrm>
            <a:off x="1596800" y="2541589"/>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Currículo</a:t>
            </a:r>
            <a:endParaRPr/>
          </a:p>
        </p:txBody>
      </p:sp>
      <p:sp>
        <p:nvSpPr>
          <p:cNvPr id="648" name="Google Shape;648;p31"/>
          <p:cNvSpPr txBox="1"/>
          <p:nvPr>
            <p:ph idx="9" type="subTitle"/>
          </p:nvPr>
        </p:nvSpPr>
        <p:spPr>
          <a:xfrm>
            <a:off x="1596800" y="3705844"/>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Carta de presentación</a:t>
            </a:r>
            <a:endParaRPr/>
          </a:p>
        </p:txBody>
      </p:sp>
      <p:sp>
        <p:nvSpPr>
          <p:cNvPr id="649" name="Google Shape;649;p31"/>
          <p:cNvSpPr txBox="1"/>
          <p:nvPr>
            <p:ph idx="13" type="subTitle"/>
          </p:nvPr>
        </p:nvSpPr>
        <p:spPr>
          <a:xfrm>
            <a:off x="5455550" y="1377334"/>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 trabajo</a:t>
            </a:r>
            <a:endParaRPr/>
          </a:p>
        </p:txBody>
      </p:sp>
      <p:sp>
        <p:nvSpPr>
          <p:cNvPr id="650" name="Google Shape;650;p31"/>
          <p:cNvSpPr txBox="1"/>
          <p:nvPr>
            <p:ph idx="14" type="subTitle"/>
          </p:nvPr>
        </p:nvSpPr>
        <p:spPr>
          <a:xfrm>
            <a:off x="5455550" y="2541605"/>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Proyectos previos</a:t>
            </a:r>
            <a:endParaRPr/>
          </a:p>
        </p:txBody>
      </p:sp>
      <p:sp>
        <p:nvSpPr>
          <p:cNvPr id="651" name="Google Shape;651;p31"/>
          <p:cNvSpPr txBox="1"/>
          <p:nvPr>
            <p:ph idx="15" type="subTitle"/>
          </p:nvPr>
        </p:nvSpPr>
        <p:spPr>
          <a:xfrm>
            <a:off x="5455550" y="3705844"/>
            <a:ext cx="2627400" cy="77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Miscelánea</a:t>
            </a:r>
            <a:endParaRPr/>
          </a:p>
        </p:txBody>
      </p:sp>
      <p:grpSp>
        <p:nvGrpSpPr>
          <p:cNvPr id="652" name="Google Shape;652;p31"/>
          <p:cNvGrpSpPr/>
          <p:nvPr/>
        </p:nvGrpSpPr>
        <p:grpSpPr>
          <a:xfrm>
            <a:off x="7863700" y="3773575"/>
            <a:ext cx="920400" cy="1051163"/>
            <a:chOff x="1508750" y="36588"/>
            <a:chExt cx="920400" cy="1051163"/>
          </a:xfrm>
        </p:grpSpPr>
        <p:sp>
          <p:nvSpPr>
            <p:cNvPr id="653" name="Google Shape;653;p31"/>
            <p:cNvSpPr/>
            <p:nvPr/>
          </p:nvSpPr>
          <p:spPr>
            <a:xfrm>
              <a:off x="1508750" y="492250"/>
              <a:ext cx="920400" cy="5955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54" name="Google Shape;654;p31"/>
            <p:cNvSpPr/>
            <p:nvPr/>
          </p:nvSpPr>
          <p:spPr>
            <a:xfrm rot="-2700000">
              <a:off x="1646085" y="170323"/>
              <a:ext cx="645730" cy="645730"/>
            </a:xfrm>
            <a:prstGeom prst="rtTriangle">
              <a:avLst/>
            </a:prstGeom>
            <a:solidFill>
              <a:schemeClr val="dk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2" name="Shape 4222"/>
        <p:cNvGrpSpPr/>
        <p:nvPr/>
      </p:nvGrpSpPr>
      <p:grpSpPr>
        <a:xfrm>
          <a:off x="0" y="0"/>
          <a:ext cx="0" cy="0"/>
          <a:chOff x="0" y="0"/>
          <a:chExt cx="0" cy="0"/>
        </a:xfrm>
      </p:grpSpPr>
      <p:grpSp>
        <p:nvGrpSpPr>
          <p:cNvPr id="4223" name="Google Shape;4223;p58"/>
          <p:cNvGrpSpPr/>
          <p:nvPr/>
        </p:nvGrpSpPr>
        <p:grpSpPr>
          <a:xfrm>
            <a:off x="3339745" y="952988"/>
            <a:ext cx="2363393" cy="1017867"/>
            <a:chOff x="3292400" y="1219146"/>
            <a:chExt cx="2615240" cy="1110239"/>
          </a:xfrm>
        </p:grpSpPr>
        <p:sp>
          <p:nvSpPr>
            <p:cNvPr id="4224" name="Google Shape;4224;p5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225" name="Google Shape;4225;p5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26" name="Google Shape;4226;p5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JANUARY</a:t>
              </a:r>
              <a:endParaRPr sz="400">
                <a:solidFill>
                  <a:srgbClr val="FFFFFF"/>
                </a:solidFill>
              </a:endParaRPr>
            </a:p>
          </p:txBody>
        </p:sp>
        <p:sp>
          <p:nvSpPr>
            <p:cNvPr id="4227" name="Google Shape;4227;p5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FEBRUARY</a:t>
              </a:r>
              <a:endParaRPr sz="400">
                <a:solidFill>
                  <a:srgbClr val="FFFFFF"/>
                </a:solidFill>
              </a:endParaRPr>
            </a:p>
          </p:txBody>
        </p:sp>
        <p:sp>
          <p:nvSpPr>
            <p:cNvPr id="4228" name="Google Shape;4228;p5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MARCH</a:t>
              </a:r>
              <a:endParaRPr sz="400">
                <a:solidFill>
                  <a:srgbClr val="FFFFFF"/>
                </a:solidFill>
              </a:endParaRPr>
            </a:p>
          </p:txBody>
        </p:sp>
        <p:sp>
          <p:nvSpPr>
            <p:cNvPr id="4229" name="Google Shape;4229;p5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APRIL</a:t>
              </a:r>
              <a:endParaRPr sz="400">
                <a:solidFill>
                  <a:srgbClr val="FFFFFF"/>
                </a:solidFill>
              </a:endParaRPr>
            </a:p>
          </p:txBody>
        </p:sp>
        <p:sp>
          <p:nvSpPr>
            <p:cNvPr id="4230" name="Google Shape;4230;p5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MAY</a:t>
              </a:r>
              <a:endParaRPr sz="400">
                <a:solidFill>
                  <a:srgbClr val="FFFFFF"/>
                </a:solidFill>
              </a:endParaRPr>
            </a:p>
          </p:txBody>
        </p:sp>
        <p:sp>
          <p:nvSpPr>
            <p:cNvPr id="4231" name="Google Shape;4231;p5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400">
                  <a:solidFill>
                    <a:srgbClr val="FFFFFF"/>
                  </a:solidFill>
                </a:rPr>
                <a:t>JUNE</a:t>
              </a:r>
              <a:endParaRPr sz="400">
                <a:solidFill>
                  <a:srgbClr val="FFFFFF"/>
                </a:solidFill>
              </a:endParaRPr>
            </a:p>
          </p:txBody>
        </p:sp>
        <p:sp>
          <p:nvSpPr>
            <p:cNvPr id="4232" name="Google Shape;4232;p5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400">
                  <a:solidFill>
                    <a:srgbClr val="FFFFFF"/>
                  </a:solidFill>
                </a:rPr>
                <a:t>PHASE 1</a:t>
              </a:r>
              <a:endParaRPr sz="400">
                <a:solidFill>
                  <a:srgbClr val="FFFFFF"/>
                </a:solidFill>
              </a:endParaRPr>
            </a:p>
          </p:txBody>
        </p:sp>
        <p:sp>
          <p:nvSpPr>
            <p:cNvPr id="4233" name="Google Shape;4233;p5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400">
                  <a:solidFill>
                    <a:srgbClr val="FFFFFF"/>
                  </a:solidFill>
                </a:rPr>
                <a:t>PHASE 2</a:t>
              </a:r>
              <a:endParaRPr sz="400">
                <a:solidFill>
                  <a:srgbClr val="FFFFFF"/>
                </a:solidFill>
              </a:endParaRPr>
            </a:p>
          </p:txBody>
        </p:sp>
        <p:sp>
          <p:nvSpPr>
            <p:cNvPr id="4234" name="Google Shape;4234;p5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1</a:t>
              </a:r>
              <a:endParaRPr sz="400">
                <a:solidFill>
                  <a:srgbClr val="FFFFFF"/>
                </a:solidFill>
              </a:endParaRPr>
            </a:p>
          </p:txBody>
        </p:sp>
        <p:sp>
          <p:nvSpPr>
            <p:cNvPr id="4235" name="Google Shape;4235;p5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2</a:t>
              </a:r>
              <a:endParaRPr sz="400">
                <a:solidFill>
                  <a:srgbClr val="FFFFFF"/>
                </a:solidFill>
              </a:endParaRPr>
            </a:p>
          </p:txBody>
        </p:sp>
        <p:sp>
          <p:nvSpPr>
            <p:cNvPr id="4236" name="Google Shape;4236;p5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1</a:t>
              </a:r>
              <a:endParaRPr sz="400">
                <a:solidFill>
                  <a:srgbClr val="FFFFFF"/>
                </a:solidFill>
              </a:endParaRPr>
            </a:p>
          </p:txBody>
        </p:sp>
        <p:sp>
          <p:nvSpPr>
            <p:cNvPr id="4237" name="Google Shape;4237;p5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400">
                  <a:solidFill>
                    <a:srgbClr val="FFFFFF"/>
                  </a:solidFill>
                </a:rPr>
                <a:t>Task 2</a:t>
              </a:r>
              <a:endParaRPr sz="400">
                <a:solidFill>
                  <a:srgbClr val="FFFFFF"/>
                </a:solidFill>
              </a:endParaRPr>
            </a:p>
          </p:txBody>
        </p:sp>
        <p:grpSp>
          <p:nvGrpSpPr>
            <p:cNvPr id="4238" name="Google Shape;4238;p58"/>
            <p:cNvGrpSpPr/>
            <p:nvPr/>
          </p:nvGrpSpPr>
          <p:grpSpPr>
            <a:xfrm>
              <a:off x="3748438" y="1378608"/>
              <a:ext cx="2159202" cy="903971"/>
              <a:chOff x="1683525" y="2179850"/>
              <a:chExt cx="4519050" cy="2134525"/>
            </a:xfrm>
          </p:grpSpPr>
          <p:sp>
            <p:nvSpPr>
              <p:cNvPr id="4239" name="Google Shape;4239;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0" name="Google Shape;4240;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1" name="Google Shape;4241;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2" name="Google Shape;4242;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3" name="Google Shape;4243;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4" name="Google Shape;4244;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5" name="Google Shape;4245;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6" name="Google Shape;4246;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7" name="Google Shape;4247;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8" name="Google Shape;4248;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9" name="Google Shape;4249;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50" name="Google Shape;4250;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251" name="Google Shape;4251;p58"/>
          <p:cNvGraphicFramePr/>
          <p:nvPr/>
        </p:nvGraphicFramePr>
        <p:xfrm>
          <a:off x="5935838" y="2130461"/>
          <a:ext cx="3000000" cy="3000000"/>
        </p:xfrm>
        <a:graphic>
          <a:graphicData uri="http://schemas.openxmlformats.org/drawingml/2006/table">
            <a:tbl>
              <a:tblPr>
                <a:noFill/>
                <a:tableStyleId>{5AD4593F-24E1-44EC-9341-43886512ED71}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252" name="Google Shape;4252;p58"/>
          <p:cNvGrpSpPr/>
          <p:nvPr/>
        </p:nvGrpSpPr>
        <p:grpSpPr>
          <a:xfrm>
            <a:off x="5935948" y="3189058"/>
            <a:ext cx="2496964" cy="1001454"/>
            <a:chOff x="1919611" y="789980"/>
            <a:chExt cx="1474179" cy="606868"/>
          </a:xfrm>
        </p:grpSpPr>
        <p:cxnSp>
          <p:nvCxnSpPr>
            <p:cNvPr id="4253" name="Google Shape;4253;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54" name="Google Shape;4254;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55" name="Google Shape;4255;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256" name="Google Shape;4256;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JANUARY</a:t>
              </a:r>
              <a:endParaRPr sz="400">
                <a:solidFill>
                  <a:srgbClr val="E3E9ED"/>
                </a:solidFill>
              </a:endParaRPr>
            </a:p>
          </p:txBody>
        </p:sp>
        <p:sp>
          <p:nvSpPr>
            <p:cNvPr id="4257" name="Google Shape;4257;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FEBRUARY</a:t>
              </a:r>
              <a:endParaRPr sz="400">
                <a:solidFill>
                  <a:srgbClr val="E3E9ED"/>
                </a:solidFill>
              </a:endParaRPr>
            </a:p>
          </p:txBody>
        </p:sp>
        <p:sp>
          <p:nvSpPr>
            <p:cNvPr id="4258" name="Google Shape;4258;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MARCH</a:t>
              </a:r>
              <a:endParaRPr sz="400">
                <a:solidFill>
                  <a:srgbClr val="E3E9ED"/>
                </a:solidFill>
              </a:endParaRPr>
            </a:p>
          </p:txBody>
        </p:sp>
        <p:sp>
          <p:nvSpPr>
            <p:cNvPr id="4259" name="Google Shape;4259;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s" sz="400">
                  <a:solidFill>
                    <a:srgbClr val="E3E9ED"/>
                  </a:solidFill>
                </a:rPr>
                <a:t>APRIL</a:t>
              </a:r>
              <a:endParaRPr sz="400">
                <a:solidFill>
                  <a:srgbClr val="E3E9ED"/>
                </a:solidFill>
              </a:endParaRPr>
            </a:p>
          </p:txBody>
        </p:sp>
        <p:sp>
          <p:nvSpPr>
            <p:cNvPr id="4260" name="Google Shape;4260;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s" sz="400">
                  <a:solidFill>
                    <a:srgbClr val="E3E9ED"/>
                  </a:solidFill>
                </a:rPr>
                <a:t>PHASE 1</a:t>
              </a:r>
              <a:endParaRPr sz="400">
                <a:solidFill>
                  <a:srgbClr val="E3E9ED"/>
                </a:solidFill>
              </a:endParaRPr>
            </a:p>
          </p:txBody>
        </p:sp>
        <p:sp>
          <p:nvSpPr>
            <p:cNvPr id="4267" name="Google Shape;4267;p58"/>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s" sz="400">
                  <a:solidFill>
                    <a:srgbClr val="E3E9ED"/>
                  </a:solidFill>
                </a:rPr>
                <a:t>Task 1</a:t>
              </a:r>
              <a:endParaRPr sz="400">
                <a:solidFill>
                  <a:srgbClr val="E3E9ED"/>
                </a:solidFill>
              </a:endParaRPr>
            </a:p>
          </p:txBody>
        </p:sp>
        <p:sp>
          <p:nvSpPr>
            <p:cNvPr id="4268" name="Google Shape;4268;p58"/>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s" sz="400">
                  <a:solidFill>
                    <a:srgbClr val="E3E9ED"/>
                  </a:solidFill>
                </a:rPr>
                <a:t>Task 2</a:t>
              </a:r>
              <a:endParaRPr sz="400">
                <a:solidFill>
                  <a:srgbClr val="E3E9ED"/>
                </a:solidFill>
              </a:endParaRPr>
            </a:p>
          </p:txBody>
        </p:sp>
        <p:sp>
          <p:nvSpPr>
            <p:cNvPr id="4269" name="Google Shape;4269;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0" name="Google Shape;4270;p58"/>
          <p:cNvGrpSpPr/>
          <p:nvPr/>
        </p:nvGrpSpPr>
        <p:grpSpPr>
          <a:xfrm>
            <a:off x="712562" y="998017"/>
            <a:ext cx="2394370" cy="976502"/>
            <a:chOff x="749309" y="1112739"/>
            <a:chExt cx="2371603" cy="976502"/>
          </a:xfrm>
        </p:grpSpPr>
        <p:sp>
          <p:nvSpPr>
            <p:cNvPr id="4271" name="Google Shape;4271;p58"/>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8"/>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8"/>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8"/>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8"/>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8"/>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8"/>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8"/>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8"/>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303" name="Google Shape;4303;p58"/>
          <p:cNvGraphicFramePr/>
          <p:nvPr/>
        </p:nvGraphicFramePr>
        <p:xfrm>
          <a:off x="5935863" y="996311"/>
          <a:ext cx="3000000" cy="3000000"/>
        </p:xfrm>
        <a:graphic>
          <a:graphicData uri="http://schemas.openxmlformats.org/drawingml/2006/table">
            <a:tbl>
              <a:tblPr>
                <a:noFill/>
                <a:tableStyleId>{5AD4593F-24E1-44EC-9341-43886512ED71}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304" name="Google Shape;4304;p58"/>
          <p:cNvGraphicFramePr/>
          <p:nvPr/>
        </p:nvGraphicFramePr>
        <p:xfrm>
          <a:off x="3342575" y="2130461"/>
          <a:ext cx="3000000" cy="3000000"/>
        </p:xfrm>
        <a:graphic>
          <a:graphicData uri="http://schemas.openxmlformats.org/drawingml/2006/table">
            <a:tbl>
              <a:tblPr>
                <a:noFill/>
                <a:tableStyleId>{5AD4593F-24E1-44EC-9341-43886512ED71}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05" name="Google Shape;4305;p58"/>
          <p:cNvGrpSpPr/>
          <p:nvPr/>
        </p:nvGrpSpPr>
        <p:grpSpPr>
          <a:xfrm>
            <a:off x="4086505" y="2517104"/>
            <a:ext cx="1517436" cy="74460"/>
            <a:chOff x="3980086" y="2804397"/>
            <a:chExt cx="1227600" cy="66900"/>
          </a:xfrm>
        </p:grpSpPr>
        <p:sp>
          <p:nvSpPr>
            <p:cNvPr id="4306" name="Google Shape;4306;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58"/>
          <p:cNvGrpSpPr/>
          <p:nvPr/>
        </p:nvGrpSpPr>
        <p:grpSpPr>
          <a:xfrm>
            <a:off x="4711569" y="2809692"/>
            <a:ext cx="892956" cy="74460"/>
            <a:chOff x="3980086" y="2804397"/>
            <a:chExt cx="1227600" cy="66900"/>
          </a:xfrm>
        </p:grpSpPr>
        <p:sp>
          <p:nvSpPr>
            <p:cNvPr id="4309" name="Google Shape;4309;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58"/>
          <p:cNvGrpSpPr/>
          <p:nvPr/>
        </p:nvGrpSpPr>
        <p:grpSpPr>
          <a:xfrm>
            <a:off x="3344661" y="3168575"/>
            <a:ext cx="2363244" cy="1005943"/>
            <a:chOff x="3358415" y="3361302"/>
            <a:chExt cx="2363244" cy="1024695"/>
          </a:xfrm>
        </p:grpSpPr>
        <p:grpSp>
          <p:nvGrpSpPr>
            <p:cNvPr id="4312" name="Google Shape;4312;p58"/>
            <p:cNvGrpSpPr/>
            <p:nvPr/>
          </p:nvGrpSpPr>
          <p:grpSpPr>
            <a:xfrm>
              <a:off x="3358415" y="3361302"/>
              <a:ext cx="441300" cy="1024695"/>
              <a:chOff x="3358415" y="3361302"/>
              <a:chExt cx="441300" cy="1024695"/>
            </a:xfrm>
          </p:grpSpPr>
          <p:sp>
            <p:nvSpPr>
              <p:cNvPr id="4313" name="Google Shape;4313;p58"/>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8"/>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58"/>
            <p:cNvGrpSpPr/>
            <p:nvPr/>
          </p:nvGrpSpPr>
          <p:grpSpPr>
            <a:xfrm>
              <a:off x="3838901" y="3361302"/>
              <a:ext cx="441300" cy="1024695"/>
              <a:chOff x="3838901" y="3361302"/>
              <a:chExt cx="441300" cy="1024695"/>
            </a:xfrm>
          </p:grpSpPr>
          <p:sp>
            <p:nvSpPr>
              <p:cNvPr id="4320" name="Google Shape;4320;p58"/>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8"/>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8"/>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58"/>
            <p:cNvGrpSpPr/>
            <p:nvPr/>
          </p:nvGrpSpPr>
          <p:grpSpPr>
            <a:xfrm>
              <a:off x="4319387" y="3361302"/>
              <a:ext cx="441300" cy="1024695"/>
              <a:chOff x="4319387" y="3361302"/>
              <a:chExt cx="441300" cy="1024695"/>
            </a:xfrm>
          </p:grpSpPr>
          <p:sp>
            <p:nvSpPr>
              <p:cNvPr id="4327" name="Google Shape;4327;p58"/>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58"/>
            <p:cNvGrpSpPr/>
            <p:nvPr/>
          </p:nvGrpSpPr>
          <p:grpSpPr>
            <a:xfrm>
              <a:off x="4799873" y="3361302"/>
              <a:ext cx="441300" cy="1024695"/>
              <a:chOff x="4799873" y="3361302"/>
              <a:chExt cx="441300" cy="1024695"/>
            </a:xfrm>
          </p:grpSpPr>
          <p:sp>
            <p:nvSpPr>
              <p:cNvPr id="4334" name="Google Shape;4334;p58"/>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58"/>
            <p:cNvGrpSpPr/>
            <p:nvPr/>
          </p:nvGrpSpPr>
          <p:grpSpPr>
            <a:xfrm>
              <a:off x="5280360" y="3361302"/>
              <a:ext cx="441300" cy="1024695"/>
              <a:chOff x="5280360" y="3361302"/>
              <a:chExt cx="441300" cy="1024695"/>
            </a:xfrm>
          </p:grpSpPr>
          <p:sp>
            <p:nvSpPr>
              <p:cNvPr id="4341" name="Google Shape;4341;p58"/>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347" name="Google Shape;4347;p58"/>
          <p:cNvGraphicFramePr/>
          <p:nvPr/>
        </p:nvGraphicFramePr>
        <p:xfrm>
          <a:off x="711088" y="2130461"/>
          <a:ext cx="3000000" cy="3000000"/>
        </p:xfrm>
        <a:graphic>
          <a:graphicData uri="http://schemas.openxmlformats.org/drawingml/2006/table">
            <a:tbl>
              <a:tblPr>
                <a:noFill/>
                <a:tableStyleId>{5AD4593F-24E1-44EC-9341-43886512ED71}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48" name="Google Shape;4348;p58"/>
          <p:cNvGrpSpPr/>
          <p:nvPr/>
        </p:nvGrpSpPr>
        <p:grpSpPr>
          <a:xfrm>
            <a:off x="712613" y="3180186"/>
            <a:ext cx="2403614" cy="1005900"/>
            <a:chOff x="726450" y="3372825"/>
            <a:chExt cx="2403614" cy="1005900"/>
          </a:xfrm>
        </p:grpSpPr>
        <p:grpSp>
          <p:nvGrpSpPr>
            <p:cNvPr id="4349" name="Google Shape;4349;p58"/>
            <p:cNvGrpSpPr/>
            <p:nvPr/>
          </p:nvGrpSpPr>
          <p:grpSpPr>
            <a:xfrm>
              <a:off x="726450" y="3696000"/>
              <a:ext cx="2403614" cy="500898"/>
              <a:chOff x="726450" y="3696000"/>
              <a:chExt cx="2403614" cy="500898"/>
            </a:xfrm>
          </p:grpSpPr>
          <p:sp>
            <p:nvSpPr>
              <p:cNvPr id="4350" name="Google Shape;4350;p58"/>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1" name="Google Shape;4351;p58"/>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352" name="Google Shape;4352;p58"/>
            <p:cNvGrpSpPr/>
            <p:nvPr/>
          </p:nvGrpSpPr>
          <p:grpSpPr>
            <a:xfrm>
              <a:off x="1348050" y="3372825"/>
              <a:ext cx="1720425" cy="1005900"/>
              <a:chOff x="1348050" y="3372825"/>
              <a:chExt cx="1720425" cy="1005900"/>
            </a:xfrm>
          </p:grpSpPr>
          <p:sp>
            <p:nvSpPr>
              <p:cNvPr id="4353" name="Google Shape;4353;p5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4" name="Google Shape;4354;p5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5" name="Google Shape;4355;p5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6" name="Google Shape;4356;p5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57" name="Google Shape;4357;p5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358" name="Google Shape;4358;p58"/>
            <p:cNvGrpSpPr/>
            <p:nvPr/>
          </p:nvGrpSpPr>
          <p:grpSpPr>
            <a:xfrm>
              <a:off x="1455707" y="3731058"/>
              <a:ext cx="1491150" cy="417657"/>
              <a:chOff x="1455707" y="3731058"/>
              <a:chExt cx="1491150" cy="417657"/>
            </a:xfrm>
          </p:grpSpPr>
          <p:grpSp>
            <p:nvGrpSpPr>
              <p:cNvPr id="4359" name="Google Shape;4359;p58"/>
              <p:cNvGrpSpPr/>
              <p:nvPr/>
            </p:nvGrpSpPr>
            <p:grpSpPr>
              <a:xfrm>
                <a:off x="1472938" y="3745828"/>
                <a:ext cx="72126" cy="53788"/>
                <a:chOff x="1472938" y="3745828"/>
                <a:chExt cx="72126" cy="53788"/>
              </a:xfrm>
            </p:grpSpPr>
            <p:sp>
              <p:nvSpPr>
                <p:cNvPr id="4360" name="Google Shape;4360;p5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58"/>
              <p:cNvGrpSpPr/>
              <p:nvPr/>
            </p:nvGrpSpPr>
            <p:grpSpPr>
              <a:xfrm>
                <a:off x="1819181" y="4089633"/>
                <a:ext cx="72126" cy="53788"/>
                <a:chOff x="1819181" y="4089633"/>
                <a:chExt cx="72126" cy="53788"/>
              </a:xfrm>
            </p:grpSpPr>
            <p:sp>
              <p:nvSpPr>
                <p:cNvPr id="4363" name="Google Shape;4363;p5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5" name="Google Shape;4365;p58"/>
              <p:cNvGrpSpPr/>
              <p:nvPr/>
            </p:nvGrpSpPr>
            <p:grpSpPr>
              <a:xfrm>
                <a:off x="1455707" y="4084171"/>
                <a:ext cx="64321" cy="64544"/>
                <a:chOff x="1455707" y="4084171"/>
                <a:chExt cx="64321" cy="64544"/>
              </a:xfrm>
            </p:grpSpPr>
            <p:sp>
              <p:nvSpPr>
                <p:cNvPr id="4366" name="Google Shape;4366;p5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58"/>
              <p:cNvGrpSpPr/>
              <p:nvPr/>
            </p:nvGrpSpPr>
            <p:grpSpPr>
              <a:xfrm>
                <a:off x="1818610" y="3731058"/>
                <a:ext cx="64321" cy="64544"/>
                <a:chOff x="1818610" y="3731058"/>
                <a:chExt cx="64321" cy="64544"/>
              </a:xfrm>
            </p:grpSpPr>
            <p:sp>
              <p:nvSpPr>
                <p:cNvPr id="4369" name="Google Shape;4369;p5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1" name="Google Shape;4371;p58"/>
              <p:cNvGrpSpPr/>
              <p:nvPr/>
            </p:nvGrpSpPr>
            <p:grpSpPr>
              <a:xfrm>
                <a:off x="2172491" y="4089633"/>
                <a:ext cx="72126" cy="53788"/>
                <a:chOff x="2172491" y="4089633"/>
                <a:chExt cx="72126" cy="53788"/>
              </a:xfrm>
            </p:grpSpPr>
            <p:sp>
              <p:nvSpPr>
                <p:cNvPr id="4372" name="Google Shape;4372;p5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4" name="Google Shape;4374;p58"/>
              <p:cNvGrpSpPr/>
              <p:nvPr/>
            </p:nvGrpSpPr>
            <p:grpSpPr>
              <a:xfrm>
                <a:off x="2171920" y="3731058"/>
                <a:ext cx="64321" cy="64544"/>
                <a:chOff x="2171920" y="3731058"/>
                <a:chExt cx="64321" cy="64544"/>
              </a:xfrm>
            </p:grpSpPr>
            <p:sp>
              <p:nvSpPr>
                <p:cNvPr id="4375" name="Google Shape;4375;p5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7" name="Google Shape;4377;p58"/>
              <p:cNvGrpSpPr/>
              <p:nvPr/>
            </p:nvGrpSpPr>
            <p:grpSpPr>
              <a:xfrm>
                <a:off x="2874730" y="3745828"/>
                <a:ext cx="72126" cy="53788"/>
                <a:chOff x="2874730" y="3745828"/>
                <a:chExt cx="72126" cy="53788"/>
              </a:xfrm>
            </p:grpSpPr>
            <p:sp>
              <p:nvSpPr>
                <p:cNvPr id="4378" name="Google Shape;4378;p5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58"/>
              <p:cNvGrpSpPr/>
              <p:nvPr/>
            </p:nvGrpSpPr>
            <p:grpSpPr>
              <a:xfrm>
                <a:off x="2878589" y="4081481"/>
                <a:ext cx="64321" cy="64544"/>
                <a:chOff x="2878589" y="4081481"/>
                <a:chExt cx="64321" cy="64544"/>
              </a:xfrm>
            </p:grpSpPr>
            <p:sp>
              <p:nvSpPr>
                <p:cNvPr id="4381" name="Google Shape;4381;p5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58"/>
              <p:cNvGrpSpPr/>
              <p:nvPr/>
            </p:nvGrpSpPr>
            <p:grpSpPr>
              <a:xfrm>
                <a:off x="2525796" y="4089633"/>
                <a:ext cx="72126" cy="53788"/>
                <a:chOff x="2525796" y="4089633"/>
                <a:chExt cx="72126" cy="53788"/>
              </a:xfrm>
            </p:grpSpPr>
            <p:sp>
              <p:nvSpPr>
                <p:cNvPr id="4384" name="Google Shape;4384;p5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58"/>
              <p:cNvGrpSpPr/>
              <p:nvPr/>
            </p:nvGrpSpPr>
            <p:grpSpPr>
              <a:xfrm>
                <a:off x="2525225" y="3731058"/>
                <a:ext cx="64321" cy="64544"/>
                <a:chOff x="2525225" y="3731058"/>
                <a:chExt cx="64321" cy="64544"/>
              </a:xfrm>
            </p:grpSpPr>
            <p:sp>
              <p:nvSpPr>
                <p:cNvPr id="4387" name="Google Shape;4387;p5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2" name="Shape 4392"/>
        <p:cNvGrpSpPr/>
        <p:nvPr/>
      </p:nvGrpSpPr>
      <p:grpSpPr>
        <a:xfrm>
          <a:off x="0" y="0"/>
          <a:ext cx="0" cy="0"/>
          <a:chOff x="0" y="0"/>
          <a:chExt cx="0" cy="0"/>
        </a:xfrm>
      </p:grpSpPr>
      <p:grpSp>
        <p:nvGrpSpPr>
          <p:cNvPr id="4393" name="Google Shape;4393;p59"/>
          <p:cNvGrpSpPr/>
          <p:nvPr/>
        </p:nvGrpSpPr>
        <p:grpSpPr>
          <a:xfrm>
            <a:off x="5780153" y="1859606"/>
            <a:ext cx="671400" cy="674856"/>
            <a:chOff x="5780148" y="1859605"/>
            <a:chExt cx="671400" cy="674856"/>
          </a:xfrm>
        </p:grpSpPr>
        <p:sp>
          <p:nvSpPr>
            <p:cNvPr id="4394" name="Google Shape;4394;p59"/>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9"/>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9"/>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9"/>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8" name="Google Shape;4398;p59"/>
          <p:cNvGrpSpPr/>
          <p:nvPr/>
        </p:nvGrpSpPr>
        <p:grpSpPr>
          <a:xfrm>
            <a:off x="716996" y="971307"/>
            <a:ext cx="845921" cy="690752"/>
            <a:chOff x="732428" y="1198513"/>
            <a:chExt cx="845921" cy="690752"/>
          </a:xfrm>
        </p:grpSpPr>
        <p:grpSp>
          <p:nvGrpSpPr>
            <p:cNvPr id="4399" name="Google Shape;4399;p59"/>
            <p:cNvGrpSpPr/>
            <p:nvPr/>
          </p:nvGrpSpPr>
          <p:grpSpPr>
            <a:xfrm>
              <a:off x="823030" y="1198513"/>
              <a:ext cx="755319" cy="690752"/>
              <a:chOff x="823030" y="1198513"/>
              <a:chExt cx="755319" cy="690752"/>
            </a:xfrm>
          </p:grpSpPr>
          <p:sp>
            <p:nvSpPr>
              <p:cNvPr id="4400" name="Google Shape;4400;p5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59"/>
            <p:cNvGrpSpPr/>
            <p:nvPr/>
          </p:nvGrpSpPr>
          <p:grpSpPr>
            <a:xfrm>
              <a:off x="732428" y="1239937"/>
              <a:ext cx="739912" cy="607886"/>
              <a:chOff x="732428" y="1239937"/>
              <a:chExt cx="739912" cy="607886"/>
            </a:xfrm>
          </p:grpSpPr>
          <p:sp>
            <p:nvSpPr>
              <p:cNvPr id="4403" name="Google Shape;4403;p5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59"/>
            <p:cNvGrpSpPr/>
            <p:nvPr/>
          </p:nvGrpSpPr>
          <p:grpSpPr>
            <a:xfrm>
              <a:off x="732428" y="1277018"/>
              <a:ext cx="702832" cy="533758"/>
              <a:chOff x="732428" y="1277018"/>
              <a:chExt cx="702832" cy="533758"/>
            </a:xfrm>
          </p:grpSpPr>
          <p:sp>
            <p:nvSpPr>
              <p:cNvPr id="4406" name="Google Shape;4406;p5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59"/>
            <p:cNvGrpSpPr/>
            <p:nvPr/>
          </p:nvGrpSpPr>
          <p:grpSpPr>
            <a:xfrm>
              <a:off x="931170" y="1306653"/>
              <a:ext cx="647179" cy="474455"/>
              <a:chOff x="931170" y="1306653"/>
              <a:chExt cx="647179" cy="474455"/>
            </a:xfrm>
          </p:grpSpPr>
          <p:sp>
            <p:nvSpPr>
              <p:cNvPr id="4409" name="Google Shape;4409;p5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1" name="Google Shape;4411;p5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59"/>
          <p:cNvGrpSpPr/>
          <p:nvPr/>
        </p:nvGrpSpPr>
        <p:grpSpPr>
          <a:xfrm>
            <a:off x="3948605" y="971313"/>
            <a:ext cx="634656" cy="699982"/>
            <a:chOff x="5985650" y="2860025"/>
            <a:chExt cx="1396075" cy="1539775"/>
          </a:xfrm>
        </p:grpSpPr>
        <p:sp>
          <p:nvSpPr>
            <p:cNvPr id="4413" name="Google Shape;4413;p5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59"/>
          <p:cNvGrpSpPr/>
          <p:nvPr/>
        </p:nvGrpSpPr>
        <p:grpSpPr>
          <a:xfrm>
            <a:off x="4704254" y="971307"/>
            <a:ext cx="725845" cy="699975"/>
            <a:chOff x="4249973" y="1201875"/>
            <a:chExt cx="1958568" cy="1888762"/>
          </a:xfrm>
        </p:grpSpPr>
        <p:sp>
          <p:nvSpPr>
            <p:cNvPr id="4446" name="Google Shape;4446;p5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7" name="Google Shape;4447;p59"/>
            <p:cNvGrpSpPr/>
            <p:nvPr/>
          </p:nvGrpSpPr>
          <p:grpSpPr>
            <a:xfrm>
              <a:off x="5853086" y="1789142"/>
              <a:ext cx="355454" cy="1048099"/>
              <a:chOff x="5576108" y="2016725"/>
              <a:chExt cx="565200" cy="1666560"/>
            </a:xfrm>
          </p:grpSpPr>
          <p:sp>
            <p:nvSpPr>
              <p:cNvPr id="4448" name="Google Shape;4448;p59"/>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49" name="Google Shape;4449;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59"/>
            <p:cNvGrpSpPr/>
            <p:nvPr/>
          </p:nvGrpSpPr>
          <p:grpSpPr>
            <a:xfrm>
              <a:off x="4869455" y="2691676"/>
              <a:ext cx="1013897" cy="398961"/>
              <a:chOff x="4012057" y="3451825"/>
              <a:chExt cx="1612175" cy="634379"/>
            </a:xfrm>
          </p:grpSpPr>
          <p:sp>
            <p:nvSpPr>
              <p:cNvPr id="4451" name="Google Shape;4451;p59"/>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52" name="Google Shape;4452;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59"/>
            <p:cNvGrpSpPr/>
            <p:nvPr/>
          </p:nvGrpSpPr>
          <p:grpSpPr>
            <a:xfrm>
              <a:off x="4276937" y="2155961"/>
              <a:ext cx="651965" cy="891358"/>
              <a:chOff x="3069908" y="2599997"/>
              <a:chExt cx="1036675" cy="1417328"/>
            </a:xfrm>
          </p:grpSpPr>
          <p:sp>
            <p:nvSpPr>
              <p:cNvPr id="4454" name="Google Shape;4454;p59"/>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55" name="Google Shape;4455;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59"/>
            <p:cNvGrpSpPr/>
            <p:nvPr/>
          </p:nvGrpSpPr>
          <p:grpSpPr>
            <a:xfrm>
              <a:off x="5054918" y="1201875"/>
              <a:ext cx="999548" cy="602711"/>
              <a:chOff x="4306958" y="1082925"/>
              <a:chExt cx="1589359" cy="958358"/>
            </a:xfrm>
          </p:grpSpPr>
          <p:sp>
            <p:nvSpPr>
              <p:cNvPr id="4457" name="Google Shape;4457;p59"/>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58" name="Google Shape;4458;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9" name="Google Shape;4459;p59"/>
            <p:cNvGrpSpPr/>
            <p:nvPr/>
          </p:nvGrpSpPr>
          <p:grpSpPr>
            <a:xfrm>
              <a:off x="4249973" y="1303451"/>
              <a:ext cx="799317" cy="841334"/>
              <a:chOff x="3027033" y="1244439"/>
              <a:chExt cx="1270977" cy="1337786"/>
            </a:xfrm>
          </p:grpSpPr>
          <p:sp>
            <p:nvSpPr>
              <p:cNvPr id="4460" name="Google Shape;4460;p59"/>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61" name="Google Shape;4461;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2" name="Google Shape;4462;p59"/>
          <p:cNvGrpSpPr/>
          <p:nvPr/>
        </p:nvGrpSpPr>
        <p:grpSpPr>
          <a:xfrm>
            <a:off x="4057119" y="1858087"/>
            <a:ext cx="750769" cy="683784"/>
            <a:chOff x="4204684" y="2104422"/>
            <a:chExt cx="699822" cy="637382"/>
          </a:xfrm>
        </p:grpSpPr>
        <p:grpSp>
          <p:nvGrpSpPr>
            <p:cNvPr id="4463" name="Google Shape;4463;p59"/>
            <p:cNvGrpSpPr/>
            <p:nvPr/>
          </p:nvGrpSpPr>
          <p:grpSpPr>
            <a:xfrm>
              <a:off x="4204684" y="2430067"/>
              <a:ext cx="342957" cy="311738"/>
              <a:chOff x="4204684" y="2430067"/>
              <a:chExt cx="342957" cy="311738"/>
            </a:xfrm>
          </p:grpSpPr>
          <p:sp>
            <p:nvSpPr>
              <p:cNvPr id="4464" name="Google Shape;4464;p5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59"/>
            <p:cNvGrpSpPr/>
            <p:nvPr/>
          </p:nvGrpSpPr>
          <p:grpSpPr>
            <a:xfrm>
              <a:off x="4561586" y="2430067"/>
              <a:ext cx="342920" cy="311738"/>
              <a:chOff x="4561586" y="2430067"/>
              <a:chExt cx="342920" cy="311738"/>
            </a:xfrm>
          </p:grpSpPr>
          <p:sp>
            <p:nvSpPr>
              <p:cNvPr id="4467" name="Google Shape;4467;p5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59"/>
            <p:cNvGrpSpPr/>
            <p:nvPr/>
          </p:nvGrpSpPr>
          <p:grpSpPr>
            <a:xfrm>
              <a:off x="4561586" y="2104422"/>
              <a:ext cx="342920" cy="311738"/>
              <a:chOff x="4561586" y="2104422"/>
              <a:chExt cx="342920" cy="311738"/>
            </a:xfrm>
          </p:grpSpPr>
          <p:sp>
            <p:nvSpPr>
              <p:cNvPr id="4470" name="Google Shape;4470;p5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59"/>
            <p:cNvGrpSpPr/>
            <p:nvPr/>
          </p:nvGrpSpPr>
          <p:grpSpPr>
            <a:xfrm>
              <a:off x="4204684" y="2104422"/>
              <a:ext cx="342957" cy="311664"/>
              <a:chOff x="4204684" y="2104422"/>
              <a:chExt cx="342957" cy="311664"/>
            </a:xfrm>
          </p:grpSpPr>
          <p:sp>
            <p:nvSpPr>
              <p:cNvPr id="4473" name="Google Shape;4473;p5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5" name="Google Shape;4475;p59"/>
          <p:cNvGrpSpPr/>
          <p:nvPr/>
        </p:nvGrpSpPr>
        <p:grpSpPr>
          <a:xfrm>
            <a:off x="5521552" y="971301"/>
            <a:ext cx="660591" cy="688867"/>
            <a:chOff x="5830645" y="1267368"/>
            <a:chExt cx="530340" cy="553040"/>
          </a:xfrm>
        </p:grpSpPr>
        <p:sp>
          <p:nvSpPr>
            <p:cNvPr id="4476" name="Google Shape;4476;p5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7" name="Google Shape;4477;p59"/>
            <p:cNvGrpSpPr/>
            <p:nvPr/>
          </p:nvGrpSpPr>
          <p:grpSpPr>
            <a:xfrm>
              <a:off x="5830645" y="1267368"/>
              <a:ext cx="259743" cy="269909"/>
              <a:chOff x="5830645" y="1267368"/>
              <a:chExt cx="259743" cy="269909"/>
            </a:xfrm>
          </p:grpSpPr>
          <p:sp>
            <p:nvSpPr>
              <p:cNvPr id="4478" name="Google Shape;4478;p5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59"/>
            <p:cNvGrpSpPr/>
            <p:nvPr/>
          </p:nvGrpSpPr>
          <p:grpSpPr>
            <a:xfrm>
              <a:off x="6101293" y="1267368"/>
              <a:ext cx="259692" cy="269909"/>
              <a:chOff x="6101293" y="1267368"/>
              <a:chExt cx="259692" cy="269909"/>
            </a:xfrm>
          </p:grpSpPr>
          <p:sp>
            <p:nvSpPr>
              <p:cNvPr id="4481" name="Google Shape;4481;p5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59"/>
            <p:cNvGrpSpPr/>
            <p:nvPr/>
          </p:nvGrpSpPr>
          <p:grpSpPr>
            <a:xfrm>
              <a:off x="5830645" y="1550500"/>
              <a:ext cx="259692" cy="269909"/>
              <a:chOff x="5830645" y="1550500"/>
              <a:chExt cx="259692" cy="269909"/>
            </a:xfrm>
          </p:grpSpPr>
          <p:sp>
            <p:nvSpPr>
              <p:cNvPr id="4484" name="Google Shape;4484;p5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6" name="Google Shape;4486;p59"/>
            <p:cNvGrpSpPr/>
            <p:nvPr/>
          </p:nvGrpSpPr>
          <p:grpSpPr>
            <a:xfrm>
              <a:off x="6101293" y="1550500"/>
              <a:ext cx="259692" cy="269909"/>
              <a:chOff x="6101293" y="1550500"/>
              <a:chExt cx="259692" cy="269909"/>
            </a:xfrm>
          </p:grpSpPr>
          <p:sp>
            <p:nvSpPr>
              <p:cNvPr id="4487" name="Google Shape;4487;p5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9" name="Google Shape;4489;p59"/>
          <p:cNvGrpSpPr/>
          <p:nvPr/>
        </p:nvGrpSpPr>
        <p:grpSpPr>
          <a:xfrm>
            <a:off x="723705" y="1861761"/>
            <a:ext cx="697154" cy="679574"/>
            <a:chOff x="2679875" y="2361475"/>
            <a:chExt cx="780425" cy="760575"/>
          </a:xfrm>
        </p:grpSpPr>
        <p:sp>
          <p:nvSpPr>
            <p:cNvPr id="4490" name="Google Shape;4490;p5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59"/>
          <p:cNvGrpSpPr/>
          <p:nvPr/>
        </p:nvGrpSpPr>
        <p:grpSpPr>
          <a:xfrm>
            <a:off x="3122864" y="971353"/>
            <a:ext cx="735829" cy="684547"/>
            <a:chOff x="3351965" y="1148808"/>
            <a:chExt cx="750770" cy="698375"/>
          </a:xfrm>
        </p:grpSpPr>
        <p:grpSp>
          <p:nvGrpSpPr>
            <p:cNvPr id="4497" name="Google Shape;4497;p59"/>
            <p:cNvGrpSpPr/>
            <p:nvPr/>
          </p:nvGrpSpPr>
          <p:grpSpPr>
            <a:xfrm>
              <a:off x="3586796" y="1148808"/>
              <a:ext cx="294857" cy="286830"/>
              <a:chOff x="3750225" y="1774000"/>
              <a:chExt cx="149575" cy="145525"/>
            </a:xfrm>
          </p:grpSpPr>
          <p:sp>
            <p:nvSpPr>
              <p:cNvPr id="4498" name="Google Shape;4498;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0" name="Google Shape;4500;p59"/>
            <p:cNvGrpSpPr/>
            <p:nvPr/>
          </p:nvGrpSpPr>
          <p:grpSpPr>
            <a:xfrm>
              <a:off x="3779245" y="1375768"/>
              <a:ext cx="323490" cy="286978"/>
              <a:chOff x="3847850" y="1889150"/>
              <a:chExt cx="164100" cy="145600"/>
            </a:xfrm>
          </p:grpSpPr>
          <p:sp>
            <p:nvSpPr>
              <p:cNvPr id="4501" name="Google Shape;4501;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59"/>
            <p:cNvGrpSpPr/>
            <p:nvPr/>
          </p:nvGrpSpPr>
          <p:grpSpPr>
            <a:xfrm>
              <a:off x="3351965" y="1330435"/>
              <a:ext cx="295449" cy="285401"/>
              <a:chOff x="3631100" y="1866150"/>
              <a:chExt cx="149875" cy="144800"/>
            </a:xfrm>
          </p:grpSpPr>
          <p:sp>
            <p:nvSpPr>
              <p:cNvPr id="4504" name="Google Shape;4504;p5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59"/>
            <p:cNvGrpSpPr/>
            <p:nvPr/>
          </p:nvGrpSpPr>
          <p:grpSpPr>
            <a:xfrm>
              <a:off x="3548208" y="1560352"/>
              <a:ext cx="294808" cy="286830"/>
              <a:chOff x="3730650" y="1982800"/>
              <a:chExt cx="149550" cy="145525"/>
            </a:xfrm>
          </p:grpSpPr>
          <p:sp>
            <p:nvSpPr>
              <p:cNvPr id="4507" name="Google Shape;4507;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9" name="Google Shape;4509;p59"/>
          <p:cNvGrpSpPr/>
          <p:nvPr/>
        </p:nvGrpSpPr>
        <p:grpSpPr>
          <a:xfrm>
            <a:off x="7624517" y="971307"/>
            <a:ext cx="804565" cy="677795"/>
            <a:chOff x="7636443" y="1204988"/>
            <a:chExt cx="804565" cy="677795"/>
          </a:xfrm>
        </p:grpSpPr>
        <p:grpSp>
          <p:nvGrpSpPr>
            <p:cNvPr id="4510" name="Google Shape;4510;p59"/>
            <p:cNvGrpSpPr/>
            <p:nvPr/>
          </p:nvGrpSpPr>
          <p:grpSpPr>
            <a:xfrm>
              <a:off x="7636443" y="1509705"/>
              <a:ext cx="804565" cy="373078"/>
              <a:chOff x="7636443" y="1509705"/>
              <a:chExt cx="804565" cy="373078"/>
            </a:xfrm>
          </p:grpSpPr>
          <p:sp>
            <p:nvSpPr>
              <p:cNvPr id="4511" name="Google Shape;4511;p5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59"/>
            <p:cNvGrpSpPr/>
            <p:nvPr/>
          </p:nvGrpSpPr>
          <p:grpSpPr>
            <a:xfrm>
              <a:off x="7636443" y="1408133"/>
              <a:ext cx="804565" cy="373078"/>
              <a:chOff x="7636443" y="1408133"/>
              <a:chExt cx="804565" cy="373078"/>
            </a:xfrm>
          </p:grpSpPr>
          <p:sp>
            <p:nvSpPr>
              <p:cNvPr id="4514" name="Google Shape;4514;p5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59"/>
            <p:cNvGrpSpPr/>
            <p:nvPr/>
          </p:nvGrpSpPr>
          <p:grpSpPr>
            <a:xfrm>
              <a:off x="7636443" y="1306560"/>
              <a:ext cx="804565" cy="373078"/>
              <a:chOff x="7636443" y="1306560"/>
              <a:chExt cx="804565" cy="373078"/>
            </a:xfrm>
          </p:grpSpPr>
          <p:sp>
            <p:nvSpPr>
              <p:cNvPr id="4517" name="Google Shape;4517;p5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59"/>
            <p:cNvGrpSpPr/>
            <p:nvPr/>
          </p:nvGrpSpPr>
          <p:grpSpPr>
            <a:xfrm>
              <a:off x="7636443" y="1204988"/>
              <a:ext cx="804565" cy="373078"/>
              <a:chOff x="7636443" y="1204988"/>
              <a:chExt cx="804565" cy="373078"/>
            </a:xfrm>
          </p:grpSpPr>
          <p:sp>
            <p:nvSpPr>
              <p:cNvPr id="4520" name="Google Shape;4520;p5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2" name="Google Shape;4522;p59"/>
          <p:cNvGrpSpPr/>
          <p:nvPr/>
        </p:nvGrpSpPr>
        <p:grpSpPr>
          <a:xfrm>
            <a:off x="4963363" y="1878721"/>
            <a:ext cx="661339" cy="661188"/>
            <a:chOff x="3990000" y="975400"/>
            <a:chExt cx="3934200" cy="3933300"/>
          </a:xfrm>
        </p:grpSpPr>
        <p:sp>
          <p:nvSpPr>
            <p:cNvPr id="4523" name="Google Shape;4523;p59"/>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9"/>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9"/>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9"/>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7" name="Google Shape;4527;p59"/>
          <p:cNvGrpSpPr/>
          <p:nvPr/>
        </p:nvGrpSpPr>
        <p:grpSpPr>
          <a:xfrm>
            <a:off x="6607011" y="1857359"/>
            <a:ext cx="868881" cy="684241"/>
            <a:chOff x="6598259" y="2078634"/>
            <a:chExt cx="868881" cy="684241"/>
          </a:xfrm>
        </p:grpSpPr>
        <p:sp>
          <p:nvSpPr>
            <p:cNvPr id="4528" name="Google Shape;4528;p5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4" name="Google Shape;4534;p59"/>
            <p:cNvGrpSpPr/>
            <p:nvPr/>
          </p:nvGrpSpPr>
          <p:grpSpPr>
            <a:xfrm>
              <a:off x="6808175" y="2078634"/>
              <a:ext cx="452229" cy="684241"/>
              <a:chOff x="6808175" y="2078634"/>
              <a:chExt cx="452229" cy="684241"/>
            </a:xfrm>
          </p:grpSpPr>
          <p:sp>
            <p:nvSpPr>
              <p:cNvPr id="4535" name="Google Shape;4535;p5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1" name="Google Shape;4541;p59"/>
              <p:cNvGrpSpPr/>
              <p:nvPr/>
            </p:nvGrpSpPr>
            <p:grpSpPr>
              <a:xfrm>
                <a:off x="6821586" y="2078634"/>
                <a:ext cx="426871" cy="684241"/>
                <a:chOff x="6821586" y="2078634"/>
                <a:chExt cx="426871" cy="684241"/>
              </a:xfrm>
            </p:grpSpPr>
            <p:grpSp>
              <p:nvGrpSpPr>
                <p:cNvPr id="4542" name="Google Shape;4542;p59"/>
                <p:cNvGrpSpPr/>
                <p:nvPr/>
              </p:nvGrpSpPr>
              <p:grpSpPr>
                <a:xfrm>
                  <a:off x="6821586" y="2078634"/>
                  <a:ext cx="426871" cy="684241"/>
                  <a:chOff x="6821586" y="2078634"/>
                  <a:chExt cx="426871" cy="684241"/>
                </a:xfrm>
              </p:grpSpPr>
              <p:sp>
                <p:nvSpPr>
                  <p:cNvPr id="4543" name="Google Shape;4543;p5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2" name="Google Shape;4562;p5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68" name="Google Shape;4568;p59"/>
          <p:cNvGrpSpPr/>
          <p:nvPr/>
        </p:nvGrpSpPr>
        <p:grpSpPr>
          <a:xfrm>
            <a:off x="716994" y="3531369"/>
            <a:ext cx="1340789" cy="640830"/>
            <a:chOff x="238125" y="1151100"/>
            <a:chExt cx="7139450" cy="3412300"/>
          </a:xfrm>
        </p:grpSpPr>
        <p:sp>
          <p:nvSpPr>
            <p:cNvPr id="4569" name="Google Shape;4569;p5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1" name="Google Shape;4581;p59"/>
          <p:cNvGrpSpPr/>
          <p:nvPr/>
        </p:nvGrpSpPr>
        <p:grpSpPr>
          <a:xfrm>
            <a:off x="5584217" y="2734650"/>
            <a:ext cx="985357" cy="585764"/>
            <a:chOff x="5145061" y="2881789"/>
            <a:chExt cx="1107641" cy="658458"/>
          </a:xfrm>
        </p:grpSpPr>
        <p:grpSp>
          <p:nvGrpSpPr>
            <p:cNvPr id="4582" name="Google Shape;4582;p59"/>
            <p:cNvGrpSpPr/>
            <p:nvPr/>
          </p:nvGrpSpPr>
          <p:grpSpPr>
            <a:xfrm>
              <a:off x="5722989" y="3244587"/>
              <a:ext cx="529713" cy="295659"/>
              <a:chOff x="5722989" y="3244587"/>
              <a:chExt cx="529713" cy="295659"/>
            </a:xfrm>
          </p:grpSpPr>
          <p:sp>
            <p:nvSpPr>
              <p:cNvPr id="4583" name="Google Shape;4583;p5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84" name="Google Shape;4584;p5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85" name="Google Shape;4585;p59"/>
            <p:cNvGrpSpPr/>
            <p:nvPr/>
          </p:nvGrpSpPr>
          <p:grpSpPr>
            <a:xfrm>
              <a:off x="5145061" y="3244587"/>
              <a:ext cx="536807" cy="295659"/>
              <a:chOff x="5145061" y="3244587"/>
              <a:chExt cx="536807" cy="295659"/>
            </a:xfrm>
          </p:grpSpPr>
          <p:sp>
            <p:nvSpPr>
              <p:cNvPr id="4586" name="Google Shape;4586;p5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87" name="Google Shape;4587;p5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88" name="Google Shape;4588;p59"/>
            <p:cNvGrpSpPr/>
            <p:nvPr/>
          </p:nvGrpSpPr>
          <p:grpSpPr>
            <a:xfrm>
              <a:off x="5341327" y="2898245"/>
              <a:ext cx="532309" cy="614891"/>
              <a:chOff x="5341327" y="2898245"/>
              <a:chExt cx="532309" cy="614891"/>
            </a:xfrm>
          </p:grpSpPr>
          <p:sp>
            <p:nvSpPr>
              <p:cNvPr id="4589" name="Google Shape;4589;p5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90" name="Google Shape;4590;p5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591" name="Google Shape;4591;p59"/>
            <p:cNvGrpSpPr/>
            <p:nvPr/>
          </p:nvGrpSpPr>
          <p:grpSpPr>
            <a:xfrm>
              <a:off x="5532290" y="2881789"/>
              <a:ext cx="620516" cy="305456"/>
              <a:chOff x="5532290" y="2881789"/>
              <a:chExt cx="620516" cy="305456"/>
            </a:xfrm>
          </p:grpSpPr>
          <p:sp>
            <p:nvSpPr>
              <p:cNvPr id="4592" name="Google Shape;4592;p5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593" name="Google Shape;4593;p5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594" name="Google Shape;4594;p59"/>
          <p:cNvGrpSpPr/>
          <p:nvPr/>
        </p:nvGrpSpPr>
        <p:grpSpPr>
          <a:xfrm>
            <a:off x="8163140" y="3526708"/>
            <a:ext cx="269068" cy="645491"/>
            <a:chOff x="7026852" y="3311869"/>
            <a:chExt cx="434331" cy="1041954"/>
          </a:xfrm>
        </p:grpSpPr>
        <p:sp>
          <p:nvSpPr>
            <p:cNvPr id="4595" name="Google Shape;4595;p5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59"/>
          <p:cNvGrpSpPr/>
          <p:nvPr/>
        </p:nvGrpSpPr>
        <p:grpSpPr>
          <a:xfrm>
            <a:off x="6179721" y="3565945"/>
            <a:ext cx="293882" cy="293836"/>
            <a:chOff x="4873519" y="3311869"/>
            <a:chExt cx="499374" cy="499296"/>
          </a:xfrm>
        </p:grpSpPr>
        <p:sp>
          <p:nvSpPr>
            <p:cNvPr id="4599" name="Google Shape;4599;p5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59"/>
          <p:cNvGrpSpPr/>
          <p:nvPr/>
        </p:nvGrpSpPr>
        <p:grpSpPr>
          <a:xfrm>
            <a:off x="6179721" y="3878317"/>
            <a:ext cx="293882" cy="293882"/>
            <a:chOff x="4873519" y="3875839"/>
            <a:chExt cx="499374" cy="499374"/>
          </a:xfrm>
        </p:grpSpPr>
        <p:sp>
          <p:nvSpPr>
            <p:cNvPr id="4602" name="Google Shape;4602;p5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59"/>
          <p:cNvGrpSpPr/>
          <p:nvPr/>
        </p:nvGrpSpPr>
        <p:grpSpPr>
          <a:xfrm>
            <a:off x="2410248" y="1850269"/>
            <a:ext cx="698104" cy="698208"/>
            <a:chOff x="2565073" y="2075876"/>
            <a:chExt cx="672482" cy="672518"/>
          </a:xfrm>
        </p:grpSpPr>
        <p:sp>
          <p:nvSpPr>
            <p:cNvPr id="4605" name="Google Shape;4605;p5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59"/>
          <p:cNvGrpSpPr/>
          <p:nvPr/>
        </p:nvGrpSpPr>
        <p:grpSpPr>
          <a:xfrm>
            <a:off x="5633660" y="3534870"/>
            <a:ext cx="438354" cy="637329"/>
            <a:chOff x="1697726" y="3244179"/>
            <a:chExt cx="788124" cy="1146069"/>
          </a:xfrm>
        </p:grpSpPr>
        <p:sp>
          <p:nvSpPr>
            <p:cNvPr id="4612" name="Google Shape;4612;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4" name="Google Shape;4614;p59"/>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5" name="Google Shape;4615;p59"/>
          <p:cNvGrpSpPr/>
          <p:nvPr/>
        </p:nvGrpSpPr>
        <p:grpSpPr>
          <a:xfrm>
            <a:off x="7634874" y="1863232"/>
            <a:ext cx="799565" cy="670282"/>
            <a:chOff x="7617850" y="2063282"/>
            <a:chExt cx="799565" cy="670282"/>
          </a:xfrm>
        </p:grpSpPr>
        <p:cxnSp>
          <p:nvCxnSpPr>
            <p:cNvPr id="4616" name="Google Shape;4616;p5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7" name="Google Shape;4617;p5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8" name="Google Shape;4618;p5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19" name="Google Shape;4619;p5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20" name="Google Shape;4620;p5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621" name="Google Shape;4621;p5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622" name="Google Shape;4622;p59"/>
            <p:cNvGrpSpPr/>
            <p:nvPr/>
          </p:nvGrpSpPr>
          <p:grpSpPr>
            <a:xfrm>
              <a:off x="7734309" y="2063282"/>
              <a:ext cx="570957" cy="620095"/>
              <a:chOff x="7734309" y="2063282"/>
              <a:chExt cx="570957" cy="620095"/>
            </a:xfrm>
          </p:grpSpPr>
          <p:grpSp>
            <p:nvGrpSpPr>
              <p:cNvPr id="4623" name="Google Shape;4623;p59"/>
              <p:cNvGrpSpPr/>
              <p:nvPr/>
            </p:nvGrpSpPr>
            <p:grpSpPr>
              <a:xfrm>
                <a:off x="8031573" y="2063282"/>
                <a:ext cx="273693" cy="620095"/>
                <a:chOff x="8031573" y="2063282"/>
                <a:chExt cx="273693" cy="620095"/>
              </a:xfrm>
            </p:grpSpPr>
            <p:sp>
              <p:nvSpPr>
                <p:cNvPr id="4624" name="Google Shape;4624;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59"/>
              <p:cNvGrpSpPr/>
              <p:nvPr/>
            </p:nvGrpSpPr>
            <p:grpSpPr>
              <a:xfrm flipH="1">
                <a:off x="7734309" y="2063282"/>
                <a:ext cx="273693" cy="620095"/>
                <a:chOff x="8031573" y="2063282"/>
                <a:chExt cx="273693" cy="620095"/>
              </a:xfrm>
            </p:grpSpPr>
            <p:sp>
              <p:nvSpPr>
                <p:cNvPr id="4629" name="Google Shape;4629;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633" name="Google Shape;4633;p59"/>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9"/>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5" name="Google Shape;4635;p59"/>
          <p:cNvGrpSpPr/>
          <p:nvPr/>
        </p:nvGrpSpPr>
        <p:grpSpPr>
          <a:xfrm>
            <a:off x="7821480" y="2716716"/>
            <a:ext cx="602567" cy="601884"/>
            <a:chOff x="1186975" y="238125"/>
            <a:chExt cx="5244275" cy="5238325"/>
          </a:xfrm>
        </p:grpSpPr>
        <p:sp>
          <p:nvSpPr>
            <p:cNvPr id="4636" name="Google Shape;4636;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0" name="Google Shape;4640;p59"/>
          <p:cNvGrpSpPr/>
          <p:nvPr/>
        </p:nvGrpSpPr>
        <p:grpSpPr>
          <a:xfrm>
            <a:off x="3264218" y="1856199"/>
            <a:ext cx="651848" cy="687338"/>
            <a:chOff x="3400515" y="2056248"/>
            <a:chExt cx="698134" cy="735987"/>
          </a:xfrm>
        </p:grpSpPr>
        <p:grpSp>
          <p:nvGrpSpPr>
            <p:cNvPr id="4641" name="Google Shape;4641;p59"/>
            <p:cNvGrpSpPr/>
            <p:nvPr/>
          </p:nvGrpSpPr>
          <p:grpSpPr>
            <a:xfrm>
              <a:off x="3400515" y="2283913"/>
              <a:ext cx="312919" cy="219900"/>
              <a:chOff x="3400515" y="2283913"/>
              <a:chExt cx="312919" cy="219900"/>
            </a:xfrm>
          </p:grpSpPr>
          <p:sp>
            <p:nvSpPr>
              <p:cNvPr id="4642" name="Google Shape;4642;p59"/>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43" name="Google Shape;4643;p5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644" name="Google Shape;4644;p59"/>
            <p:cNvGrpSpPr/>
            <p:nvPr/>
          </p:nvGrpSpPr>
          <p:grpSpPr>
            <a:xfrm>
              <a:off x="3547823" y="2461089"/>
              <a:ext cx="219900" cy="331146"/>
              <a:chOff x="3547823" y="2461089"/>
              <a:chExt cx="219900" cy="331146"/>
            </a:xfrm>
          </p:grpSpPr>
          <p:sp>
            <p:nvSpPr>
              <p:cNvPr id="4645" name="Google Shape;4645;p59"/>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46" name="Google Shape;4646;p5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647" name="Google Shape;4647;p59"/>
            <p:cNvGrpSpPr/>
            <p:nvPr/>
          </p:nvGrpSpPr>
          <p:grpSpPr>
            <a:xfrm>
              <a:off x="3734138" y="2461089"/>
              <a:ext cx="219900" cy="331146"/>
              <a:chOff x="3734138" y="2461089"/>
              <a:chExt cx="219900" cy="331146"/>
            </a:xfrm>
          </p:grpSpPr>
          <p:sp>
            <p:nvSpPr>
              <p:cNvPr id="4648" name="Google Shape;4648;p59"/>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49" name="Google Shape;4649;p5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650" name="Google Shape;4650;p59"/>
            <p:cNvGrpSpPr/>
            <p:nvPr/>
          </p:nvGrpSpPr>
          <p:grpSpPr>
            <a:xfrm>
              <a:off x="3787560" y="2281742"/>
              <a:ext cx="311089" cy="219900"/>
              <a:chOff x="3787560" y="2281742"/>
              <a:chExt cx="311089" cy="219900"/>
            </a:xfrm>
          </p:grpSpPr>
          <p:sp>
            <p:nvSpPr>
              <p:cNvPr id="4651" name="Google Shape;4651;p59"/>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52" name="Google Shape;4652;p5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653" name="Google Shape;4653;p59"/>
            <p:cNvGrpSpPr/>
            <p:nvPr/>
          </p:nvGrpSpPr>
          <p:grpSpPr>
            <a:xfrm>
              <a:off x="3637290" y="2056248"/>
              <a:ext cx="219900" cy="330736"/>
              <a:chOff x="3637290" y="2056248"/>
              <a:chExt cx="219900" cy="330736"/>
            </a:xfrm>
          </p:grpSpPr>
          <p:sp>
            <p:nvSpPr>
              <p:cNvPr id="4654" name="Google Shape;4654;p59"/>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655" name="Google Shape;4655;p5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656" name="Google Shape;4656;p59"/>
          <p:cNvGrpSpPr/>
          <p:nvPr/>
        </p:nvGrpSpPr>
        <p:grpSpPr>
          <a:xfrm>
            <a:off x="2555923" y="2726206"/>
            <a:ext cx="1268144" cy="592394"/>
            <a:chOff x="238125" y="1188750"/>
            <a:chExt cx="7140450" cy="3335550"/>
          </a:xfrm>
        </p:grpSpPr>
        <p:sp>
          <p:nvSpPr>
            <p:cNvPr id="4657" name="Google Shape;4657;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2" name="Google Shape;4662;p59"/>
          <p:cNvGrpSpPr/>
          <p:nvPr/>
        </p:nvGrpSpPr>
        <p:grpSpPr>
          <a:xfrm>
            <a:off x="6663824" y="2728360"/>
            <a:ext cx="1053944" cy="590147"/>
            <a:chOff x="238125" y="1335475"/>
            <a:chExt cx="5418735" cy="3034175"/>
          </a:xfrm>
        </p:grpSpPr>
        <p:sp>
          <p:nvSpPr>
            <p:cNvPr id="4663" name="Google Shape;4663;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59"/>
          <p:cNvGrpSpPr/>
          <p:nvPr/>
        </p:nvGrpSpPr>
        <p:grpSpPr>
          <a:xfrm>
            <a:off x="4094633" y="3533260"/>
            <a:ext cx="1268207" cy="638939"/>
            <a:chOff x="3967651" y="3645904"/>
            <a:chExt cx="1479304" cy="745292"/>
          </a:xfrm>
        </p:grpSpPr>
        <p:grpSp>
          <p:nvGrpSpPr>
            <p:cNvPr id="4667" name="Google Shape;4667;p59"/>
            <p:cNvGrpSpPr/>
            <p:nvPr/>
          </p:nvGrpSpPr>
          <p:grpSpPr>
            <a:xfrm>
              <a:off x="3967651" y="4009026"/>
              <a:ext cx="1479304" cy="382170"/>
              <a:chOff x="3967651" y="4009026"/>
              <a:chExt cx="1479304" cy="382170"/>
            </a:xfrm>
          </p:grpSpPr>
          <p:grpSp>
            <p:nvGrpSpPr>
              <p:cNvPr id="4668" name="Google Shape;4668;p59"/>
              <p:cNvGrpSpPr/>
              <p:nvPr/>
            </p:nvGrpSpPr>
            <p:grpSpPr>
              <a:xfrm>
                <a:off x="4892216" y="4195630"/>
                <a:ext cx="554739" cy="195566"/>
                <a:chOff x="3604375" y="4892160"/>
                <a:chExt cx="1651500" cy="582215"/>
              </a:xfrm>
            </p:grpSpPr>
            <p:sp>
              <p:nvSpPr>
                <p:cNvPr id="4669" name="Google Shape;4669;p5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59"/>
              <p:cNvGrpSpPr/>
              <p:nvPr/>
            </p:nvGrpSpPr>
            <p:grpSpPr>
              <a:xfrm>
                <a:off x="3967651" y="4146303"/>
                <a:ext cx="579402" cy="244893"/>
                <a:chOff x="851875" y="4745310"/>
                <a:chExt cx="1724925" cy="729065"/>
              </a:xfrm>
            </p:grpSpPr>
            <p:sp>
              <p:nvSpPr>
                <p:cNvPr id="4672" name="Google Shape;4672;p5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4" name="Google Shape;4674;p59"/>
              <p:cNvGrpSpPr/>
              <p:nvPr/>
            </p:nvGrpSpPr>
            <p:grpSpPr>
              <a:xfrm>
                <a:off x="4460753" y="4009026"/>
                <a:ext cx="493110" cy="382170"/>
                <a:chOff x="2319875" y="4336625"/>
                <a:chExt cx="1468025" cy="1137750"/>
              </a:xfrm>
            </p:grpSpPr>
            <p:sp>
              <p:nvSpPr>
                <p:cNvPr id="4675" name="Google Shape;4675;p5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7" name="Google Shape;4677;p59"/>
            <p:cNvGrpSpPr/>
            <p:nvPr/>
          </p:nvGrpSpPr>
          <p:grpSpPr>
            <a:xfrm>
              <a:off x="4479443" y="3645904"/>
              <a:ext cx="455965" cy="388789"/>
              <a:chOff x="2957425" y="238100"/>
              <a:chExt cx="1910200" cy="1628775"/>
            </a:xfrm>
          </p:grpSpPr>
          <p:sp>
            <p:nvSpPr>
              <p:cNvPr id="4678" name="Google Shape;4678;p5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8" name="Google Shape;4688;p59"/>
          <p:cNvGrpSpPr/>
          <p:nvPr/>
        </p:nvGrpSpPr>
        <p:grpSpPr>
          <a:xfrm>
            <a:off x="2480746" y="3534460"/>
            <a:ext cx="1243128" cy="637739"/>
            <a:chOff x="2496310" y="3693351"/>
            <a:chExt cx="1342906" cy="688926"/>
          </a:xfrm>
        </p:grpSpPr>
        <p:grpSp>
          <p:nvGrpSpPr>
            <p:cNvPr id="4689" name="Google Shape;4689;p59"/>
            <p:cNvGrpSpPr/>
            <p:nvPr/>
          </p:nvGrpSpPr>
          <p:grpSpPr>
            <a:xfrm>
              <a:off x="2496310" y="3693351"/>
              <a:ext cx="1342906" cy="688875"/>
              <a:chOff x="2496310" y="3693351"/>
              <a:chExt cx="1342906" cy="688875"/>
            </a:xfrm>
          </p:grpSpPr>
          <p:sp>
            <p:nvSpPr>
              <p:cNvPr id="4690" name="Google Shape;4690;p5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9"/>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9"/>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9"/>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9"/>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9"/>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96" name="Google Shape;4696;p59"/>
              <p:cNvCxnSpPr>
                <a:stCxn id="469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697" name="Google Shape;4697;p59"/>
              <p:cNvCxnSpPr>
                <a:stCxn id="469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698" name="Google Shape;4698;p59"/>
              <p:cNvCxnSpPr>
                <a:stCxn id="469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699" name="Google Shape;4699;p59"/>
              <p:cNvCxnSpPr>
                <a:stCxn id="469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00" name="Google Shape;4700;p59"/>
              <p:cNvCxnSpPr>
                <a:stCxn id="469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701" name="Google Shape;4701;p59"/>
            <p:cNvGrpSpPr/>
            <p:nvPr/>
          </p:nvGrpSpPr>
          <p:grpSpPr>
            <a:xfrm>
              <a:off x="2675275" y="3930557"/>
              <a:ext cx="1003306" cy="451719"/>
              <a:chOff x="2675275" y="4174282"/>
              <a:chExt cx="1003306" cy="451719"/>
            </a:xfrm>
          </p:grpSpPr>
          <p:sp>
            <p:nvSpPr>
              <p:cNvPr id="4702" name="Google Shape;4702;p5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5" name="Google Shape;4705;p59"/>
          <p:cNvGrpSpPr/>
          <p:nvPr/>
        </p:nvGrpSpPr>
        <p:grpSpPr>
          <a:xfrm>
            <a:off x="1654417" y="971307"/>
            <a:ext cx="574511" cy="874709"/>
            <a:chOff x="1715404" y="1112080"/>
            <a:chExt cx="642270" cy="977984"/>
          </a:xfrm>
        </p:grpSpPr>
        <p:grpSp>
          <p:nvGrpSpPr>
            <p:cNvPr id="4706" name="Google Shape;4706;p59"/>
            <p:cNvGrpSpPr/>
            <p:nvPr/>
          </p:nvGrpSpPr>
          <p:grpSpPr>
            <a:xfrm>
              <a:off x="1715404" y="1112080"/>
              <a:ext cx="642270" cy="977984"/>
              <a:chOff x="1715404" y="1112080"/>
              <a:chExt cx="642270" cy="977984"/>
            </a:xfrm>
          </p:grpSpPr>
          <p:sp>
            <p:nvSpPr>
              <p:cNvPr id="4707" name="Google Shape;4707;p5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9" name="Google Shape;4709;p59"/>
            <p:cNvGrpSpPr/>
            <p:nvPr/>
          </p:nvGrpSpPr>
          <p:grpSpPr>
            <a:xfrm>
              <a:off x="1768927" y="1165603"/>
              <a:ext cx="535225" cy="851367"/>
              <a:chOff x="1768927" y="1165603"/>
              <a:chExt cx="535225" cy="851367"/>
            </a:xfrm>
          </p:grpSpPr>
          <p:sp>
            <p:nvSpPr>
              <p:cNvPr id="4710" name="Google Shape;4710;p5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59"/>
            <p:cNvGrpSpPr/>
            <p:nvPr/>
          </p:nvGrpSpPr>
          <p:grpSpPr>
            <a:xfrm>
              <a:off x="1822449" y="1219125"/>
              <a:ext cx="428180" cy="718859"/>
              <a:chOff x="1822449" y="1219125"/>
              <a:chExt cx="428180" cy="718859"/>
            </a:xfrm>
          </p:grpSpPr>
          <p:sp>
            <p:nvSpPr>
              <p:cNvPr id="4713" name="Google Shape;4713;p5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59"/>
            <p:cNvGrpSpPr/>
            <p:nvPr/>
          </p:nvGrpSpPr>
          <p:grpSpPr>
            <a:xfrm>
              <a:off x="1875972" y="1272648"/>
              <a:ext cx="321135" cy="586939"/>
              <a:chOff x="1875972" y="1272648"/>
              <a:chExt cx="321135" cy="586939"/>
            </a:xfrm>
          </p:grpSpPr>
          <p:sp>
            <p:nvSpPr>
              <p:cNvPr id="4716" name="Google Shape;4716;p5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8" name="Google Shape;4718;p59"/>
          <p:cNvGrpSpPr/>
          <p:nvPr/>
        </p:nvGrpSpPr>
        <p:grpSpPr>
          <a:xfrm>
            <a:off x="7761578" y="3528028"/>
            <a:ext cx="293855" cy="644170"/>
            <a:chOff x="241025" y="3151575"/>
            <a:chExt cx="293855" cy="644170"/>
          </a:xfrm>
        </p:grpSpPr>
        <p:sp>
          <p:nvSpPr>
            <p:cNvPr id="4719" name="Google Shape;4719;p5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59"/>
          <p:cNvGrpSpPr/>
          <p:nvPr/>
        </p:nvGrpSpPr>
        <p:grpSpPr>
          <a:xfrm>
            <a:off x="709562" y="2728028"/>
            <a:ext cx="1779649" cy="591620"/>
            <a:chOff x="246070" y="1983375"/>
            <a:chExt cx="1855347" cy="616849"/>
          </a:xfrm>
        </p:grpSpPr>
        <p:sp>
          <p:nvSpPr>
            <p:cNvPr id="4722" name="Google Shape;4722;p5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1" name="Google Shape;4731;p59"/>
          <p:cNvGrpSpPr/>
          <p:nvPr/>
        </p:nvGrpSpPr>
        <p:grpSpPr>
          <a:xfrm>
            <a:off x="2320428" y="971307"/>
            <a:ext cx="711055" cy="745993"/>
            <a:chOff x="2496269" y="1171698"/>
            <a:chExt cx="761953" cy="799392"/>
          </a:xfrm>
        </p:grpSpPr>
        <p:grpSp>
          <p:nvGrpSpPr>
            <p:cNvPr id="4732" name="Google Shape;4732;p59"/>
            <p:cNvGrpSpPr/>
            <p:nvPr/>
          </p:nvGrpSpPr>
          <p:grpSpPr>
            <a:xfrm>
              <a:off x="2496269" y="1171698"/>
              <a:ext cx="761953" cy="723022"/>
              <a:chOff x="2496269" y="1171698"/>
              <a:chExt cx="761953" cy="723022"/>
            </a:xfrm>
          </p:grpSpPr>
          <p:sp>
            <p:nvSpPr>
              <p:cNvPr id="4733" name="Google Shape;4733;p5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5" name="Google Shape;4735;p59"/>
              <p:cNvGrpSpPr/>
              <p:nvPr/>
            </p:nvGrpSpPr>
            <p:grpSpPr>
              <a:xfrm>
                <a:off x="2496269" y="1171698"/>
                <a:ext cx="761953" cy="723022"/>
                <a:chOff x="2496269" y="1120652"/>
                <a:chExt cx="761953" cy="723022"/>
              </a:xfrm>
            </p:grpSpPr>
            <p:grpSp>
              <p:nvGrpSpPr>
                <p:cNvPr id="4736" name="Google Shape;4736;p59"/>
                <p:cNvGrpSpPr/>
                <p:nvPr/>
              </p:nvGrpSpPr>
              <p:grpSpPr>
                <a:xfrm>
                  <a:off x="2496269" y="1120652"/>
                  <a:ext cx="761953" cy="723022"/>
                  <a:chOff x="2496269" y="1120652"/>
                  <a:chExt cx="761953" cy="723022"/>
                </a:xfrm>
              </p:grpSpPr>
              <p:grpSp>
                <p:nvGrpSpPr>
                  <p:cNvPr id="4737" name="Google Shape;4737;p59"/>
                  <p:cNvGrpSpPr/>
                  <p:nvPr/>
                </p:nvGrpSpPr>
                <p:grpSpPr>
                  <a:xfrm>
                    <a:off x="2496269" y="1304589"/>
                    <a:ext cx="407089" cy="305057"/>
                    <a:chOff x="2496269" y="1304589"/>
                    <a:chExt cx="407089" cy="305057"/>
                  </a:xfrm>
                </p:grpSpPr>
                <p:sp>
                  <p:nvSpPr>
                    <p:cNvPr id="4738" name="Google Shape;4738;p5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0" name="Google Shape;4740;p59"/>
                  <p:cNvGrpSpPr/>
                  <p:nvPr/>
                </p:nvGrpSpPr>
                <p:grpSpPr>
                  <a:xfrm>
                    <a:off x="2586468" y="1493376"/>
                    <a:ext cx="358850" cy="349656"/>
                    <a:chOff x="2586468" y="1493376"/>
                    <a:chExt cx="358850" cy="349656"/>
                  </a:xfrm>
                </p:grpSpPr>
                <p:sp>
                  <p:nvSpPr>
                    <p:cNvPr id="4741" name="Google Shape;4741;p5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59"/>
                  <p:cNvGrpSpPr/>
                  <p:nvPr/>
                </p:nvGrpSpPr>
                <p:grpSpPr>
                  <a:xfrm>
                    <a:off x="2807939" y="1494024"/>
                    <a:ext cx="358857" cy="349650"/>
                    <a:chOff x="2807939" y="1494024"/>
                    <a:chExt cx="358857" cy="349650"/>
                  </a:xfrm>
                </p:grpSpPr>
                <p:sp>
                  <p:nvSpPr>
                    <p:cNvPr id="4744" name="Google Shape;4744;p5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6" name="Google Shape;4746;p59"/>
                  <p:cNvGrpSpPr/>
                  <p:nvPr/>
                </p:nvGrpSpPr>
                <p:grpSpPr>
                  <a:xfrm>
                    <a:off x="2851133" y="1305635"/>
                    <a:ext cx="407089" cy="305057"/>
                    <a:chOff x="2851133" y="1305635"/>
                    <a:chExt cx="407089" cy="305057"/>
                  </a:xfrm>
                </p:grpSpPr>
                <p:sp>
                  <p:nvSpPr>
                    <p:cNvPr id="4747" name="Google Shape;4747;p5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59"/>
                  <p:cNvGrpSpPr/>
                  <p:nvPr/>
                </p:nvGrpSpPr>
                <p:grpSpPr>
                  <a:xfrm>
                    <a:off x="2727495" y="1120652"/>
                    <a:ext cx="300271" cy="396358"/>
                    <a:chOff x="2727495" y="1120652"/>
                    <a:chExt cx="300271" cy="396358"/>
                  </a:xfrm>
                </p:grpSpPr>
                <p:sp>
                  <p:nvSpPr>
                    <p:cNvPr id="4750" name="Google Shape;4750;p5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2" name="Google Shape;4752;p59"/>
                <p:cNvGrpSpPr/>
                <p:nvPr/>
              </p:nvGrpSpPr>
              <p:grpSpPr>
                <a:xfrm>
                  <a:off x="2722305" y="1350460"/>
                  <a:ext cx="308357" cy="308344"/>
                  <a:chOff x="2722305" y="1350460"/>
                  <a:chExt cx="308357" cy="308344"/>
                </a:xfrm>
              </p:grpSpPr>
              <p:sp>
                <p:nvSpPr>
                  <p:cNvPr id="4753" name="Google Shape;4753;p5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4" name="Google Shape;4754;p59"/>
                  <p:cNvGrpSpPr/>
                  <p:nvPr/>
                </p:nvGrpSpPr>
                <p:grpSpPr>
                  <a:xfrm>
                    <a:off x="2725064" y="1364529"/>
                    <a:ext cx="297954" cy="280182"/>
                    <a:chOff x="2725064" y="1364529"/>
                    <a:chExt cx="297954" cy="280182"/>
                  </a:xfrm>
                </p:grpSpPr>
                <p:sp>
                  <p:nvSpPr>
                    <p:cNvPr id="4755" name="Google Shape;4755;p5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760" name="Google Shape;4760;p5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59"/>
          <p:cNvGrpSpPr/>
          <p:nvPr/>
        </p:nvGrpSpPr>
        <p:grpSpPr>
          <a:xfrm>
            <a:off x="3909129" y="2727412"/>
            <a:ext cx="1569144" cy="591015"/>
            <a:chOff x="3820100" y="3023049"/>
            <a:chExt cx="1303926" cy="491162"/>
          </a:xfrm>
        </p:grpSpPr>
        <p:grpSp>
          <p:nvGrpSpPr>
            <p:cNvPr id="4766" name="Google Shape;4766;p59"/>
            <p:cNvGrpSpPr/>
            <p:nvPr/>
          </p:nvGrpSpPr>
          <p:grpSpPr>
            <a:xfrm>
              <a:off x="3820100" y="3023072"/>
              <a:ext cx="1303926" cy="491139"/>
              <a:chOff x="3820100" y="3023072"/>
              <a:chExt cx="1303926" cy="491139"/>
            </a:xfrm>
          </p:grpSpPr>
          <p:sp>
            <p:nvSpPr>
              <p:cNvPr id="4767" name="Google Shape;4767;p5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59"/>
            <p:cNvGrpSpPr/>
            <p:nvPr/>
          </p:nvGrpSpPr>
          <p:grpSpPr>
            <a:xfrm>
              <a:off x="4132439" y="3023645"/>
              <a:ext cx="393633" cy="177096"/>
              <a:chOff x="4132439" y="3023645"/>
              <a:chExt cx="393633" cy="177096"/>
            </a:xfrm>
          </p:grpSpPr>
          <p:sp>
            <p:nvSpPr>
              <p:cNvPr id="4770" name="Google Shape;4770;p5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59"/>
            <p:cNvGrpSpPr/>
            <p:nvPr/>
          </p:nvGrpSpPr>
          <p:grpSpPr>
            <a:xfrm>
              <a:off x="3921811" y="3023049"/>
              <a:ext cx="1002397" cy="388943"/>
              <a:chOff x="3921811" y="3023049"/>
              <a:chExt cx="1002397" cy="388943"/>
            </a:xfrm>
          </p:grpSpPr>
          <p:sp>
            <p:nvSpPr>
              <p:cNvPr id="4773" name="Google Shape;4773;p5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5" name="Google Shape;4775;p59"/>
            <p:cNvGrpSpPr/>
            <p:nvPr/>
          </p:nvGrpSpPr>
          <p:grpSpPr>
            <a:xfrm>
              <a:off x="4023645" y="3023049"/>
              <a:ext cx="683032" cy="286722"/>
              <a:chOff x="4023645" y="3023049"/>
              <a:chExt cx="683032" cy="286722"/>
            </a:xfrm>
          </p:grpSpPr>
          <p:sp>
            <p:nvSpPr>
              <p:cNvPr id="4776" name="Google Shape;4776;p5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8" name="Google Shape;4778;p59"/>
          <p:cNvGrpSpPr/>
          <p:nvPr/>
        </p:nvGrpSpPr>
        <p:grpSpPr>
          <a:xfrm>
            <a:off x="1541251" y="1854258"/>
            <a:ext cx="713522" cy="688025"/>
            <a:chOff x="1706078" y="2092648"/>
            <a:chExt cx="660913" cy="637296"/>
          </a:xfrm>
        </p:grpSpPr>
        <p:sp>
          <p:nvSpPr>
            <p:cNvPr id="4779" name="Google Shape;4779;p5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0" name="Google Shape;4780;p59"/>
            <p:cNvGrpSpPr/>
            <p:nvPr/>
          </p:nvGrpSpPr>
          <p:grpSpPr>
            <a:xfrm>
              <a:off x="1706078" y="2092648"/>
              <a:ext cx="660913" cy="575241"/>
              <a:chOff x="1706078" y="2092648"/>
              <a:chExt cx="660913" cy="575241"/>
            </a:xfrm>
          </p:grpSpPr>
          <p:sp>
            <p:nvSpPr>
              <p:cNvPr id="4781" name="Google Shape;4781;p5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4" name="Google Shape;4784;p59"/>
          <p:cNvGrpSpPr/>
          <p:nvPr/>
        </p:nvGrpSpPr>
        <p:grpSpPr>
          <a:xfrm>
            <a:off x="6303109" y="971806"/>
            <a:ext cx="1317459" cy="684168"/>
            <a:chOff x="238125" y="999450"/>
            <a:chExt cx="7140700" cy="3708225"/>
          </a:xfrm>
        </p:grpSpPr>
        <p:sp>
          <p:nvSpPr>
            <p:cNvPr id="4785" name="Google Shape;4785;p5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7" name="Shape 4797"/>
        <p:cNvGrpSpPr/>
        <p:nvPr/>
      </p:nvGrpSpPr>
      <p:grpSpPr>
        <a:xfrm>
          <a:off x="0" y="0"/>
          <a:ext cx="0" cy="0"/>
          <a:chOff x="0" y="0"/>
          <a:chExt cx="0" cy="0"/>
        </a:xfrm>
      </p:grpSpPr>
      <p:grpSp>
        <p:nvGrpSpPr>
          <p:cNvPr id="4798" name="Google Shape;4798;p60"/>
          <p:cNvGrpSpPr/>
          <p:nvPr/>
        </p:nvGrpSpPr>
        <p:grpSpPr>
          <a:xfrm>
            <a:off x="717027" y="967622"/>
            <a:ext cx="1636117" cy="1526144"/>
            <a:chOff x="729238" y="1179665"/>
            <a:chExt cx="1636117" cy="1526144"/>
          </a:xfrm>
        </p:grpSpPr>
        <p:grpSp>
          <p:nvGrpSpPr>
            <p:cNvPr id="4799" name="Google Shape;4799;p60"/>
            <p:cNvGrpSpPr/>
            <p:nvPr/>
          </p:nvGrpSpPr>
          <p:grpSpPr>
            <a:xfrm>
              <a:off x="729238" y="1179665"/>
              <a:ext cx="80700" cy="1526144"/>
              <a:chOff x="729238" y="1179665"/>
              <a:chExt cx="80700" cy="1526144"/>
            </a:xfrm>
          </p:grpSpPr>
          <p:sp>
            <p:nvSpPr>
              <p:cNvPr id="4800" name="Google Shape;4800;p60"/>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0"/>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0"/>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0"/>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60"/>
            <p:cNvGrpSpPr/>
            <p:nvPr/>
          </p:nvGrpSpPr>
          <p:grpSpPr>
            <a:xfrm>
              <a:off x="903098" y="1179665"/>
              <a:ext cx="80700" cy="1526144"/>
              <a:chOff x="903098" y="1179665"/>
              <a:chExt cx="80700" cy="1526144"/>
            </a:xfrm>
          </p:grpSpPr>
          <p:sp>
            <p:nvSpPr>
              <p:cNvPr id="4811" name="Google Shape;4811;p60"/>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0"/>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0"/>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0"/>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0"/>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0"/>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60"/>
            <p:cNvGrpSpPr/>
            <p:nvPr/>
          </p:nvGrpSpPr>
          <p:grpSpPr>
            <a:xfrm>
              <a:off x="1076958" y="1179665"/>
              <a:ext cx="80700" cy="1526144"/>
              <a:chOff x="1076958" y="1179665"/>
              <a:chExt cx="80700" cy="1526144"/>
            </a:xfrm>
          </p:grpSpPr>
          <p:sp>
            <p:nvSpPr>
              <p:cNvPr id="4822" name="Google Shape;4822;p60"/>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0"/>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0"/>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0"/>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0"/>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0"/>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0"/>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60"/>
            <p:cNvGrpSpPr/>
            <p:nvPr/>
          </p:nvGrpSpPr>
          <p:grpSpPr>
            <a:xfrm>
              <a:off x="1247707" y="1179665"/>
              <a:ext cx="80700" cy="1526144"/>
              <a:chOff x="1247707" y="1179665"/>
              <a:chExt cx="80700" cy="1526144"/>
            </a:xfrm>
          </p:grpSpPr>
          <p:sp>
            <p:nvSpPr>
              <p:cNvPr id="4833" name="Google Shape;4833;p60"/>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0"/>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0"/>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60"/>
            <p:cNvGrpSpPr/>
            <p:nvPr/>
          </p:nvGrpSpPr>
          <p:grpSpPr>
            <a:xfrm>
              <a:off x="1421567" y="1179665"/>
              <a:ext cx="80700" cy="1526144"/>
              <a:chOff x="1421567" y="1179665"/>
              <a:chExt cx="80700" cy="1526144"/>
            </a:xfrm>
          </p:grpSpPr>
          <p:sp>
            <p:nvSpPr>
              <p:cNvPr id="4844" name="Google Shape;4844;p60"/>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0"/>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0"/>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0"/>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0"/>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0"/>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0"/>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0"/>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4" name="Google Shape;4854;p60"/>
            <p:cNvGrpSpPr/>
            <p:nvPr/>
          </p:nvGrpSpPr>
          <p:grpSpPr>
            <a:xfrm>
              <a:off x="1592327" y="1179665"/>
              <a:ext cx="80700" cy="1526144"/>
              <a:chOff x="1592327" y="1179665"/>
              <a:chExt cx="80700" cy="1526144"/>
            </a:xfrm>
          </p:grpSpPr>
          <p:sp>
            <p:nvSpPr>
              <p:cNvPr id="4855" name="Google Shape;4855;p60"/>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0"/>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0"/>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0"/>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0"/>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0"/>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60"/>
            <p:cNvGrpSpPr/>
            <p:nvPr/>
          </p:nvGrpSpPr>
          <p:grpSpPr>
            <a:xfrm>
              <a:off x="1766187" y="1179665"/>
              <a:ext cx="80700" cy="1526144"/>
              <a:chOff x="1766187" y="1179665"/>
              <a:chExt cx="80700" cy="1526144"/>
            </a:xfrm>
          </p:grpSpPr>
          <p:sp>
            <p:nvSpPr>
              <p:cNvPr id="4866" name="Google Shape;4866;p60"/>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0"/>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0"/>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0"/>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0"/>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0"/>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0"/>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0"/>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0"/>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6" name="Google Shape;4876;p60"/>
            <p:cNvGrpSpPr/>
            <p:nvPr/>
          </p:nvGrpSpPr>
          <p:grpSpPr>
            <a:xfrm>
              <a:off x="1936935" y="1179665"/>
              <a:ext cx="80700" cy="1526144"/>
              <a:chOff x="1936935" y="1179665"/>
              <a:chExt cx="80700" cy="1526144"/>
            </a:xfrm>
          </p:grpSpPr>
          <p:sp>
            <p:nvSpPr>
              <p:cNvPr id="4877" name="Google Shape;4877;p60"/>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0"/>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0"/>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0"/>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0"/>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60"/>
            <p:cNvGrpSpPr/>
            <p:nvPr/>
          </p:nvGrpSpPr>
          <p:grpSpPr>
            <a:xfrm>
              <a:off x="2110795" y="1179665"/>
              <a:ext cx="80700" cy="1526144"/>
              <a:chOff x="2110795" y="1179665"/>
              <a:chExt cx="80700" cy="1526144"/>
            </a:xfrm>
          </p:grpSpPr>
          <p:sp>
            <p:nvSpPr>
              <p:cNvPr id="4888" name="Google Shape;4888;p60"/>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0"/>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0"/>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0"/>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8" name="Google Shape;4898;p60"/>
            <p:cNvGrpSpPr/>
            <p:nvPr/>
          </p:nvGrpSpPr>
          <p:grpSpPr>
            <a:xfrm>
              <a:off x="2284655" y="1179665"/>
              <a:ext cx="80700" cy="1526144"/>
              <a:chOff x="2284655" y="1179665"/>
              <a:chExt cx="80700" cy="1526144"/>
            </a:xfrm>
          </p:grpSpPr>
          <p:sp>
            <p:nvSpPr>
              <p:cNvPr id="4899" name="Google Shape;4899;p60"/>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0"/>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0"/>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0"/>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0"/>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0"/>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9" name="Google Shape;4909;p60"/>
          <p:cNvGrpSpPr/>
          <p:nvPr/>
        </p:nvGrpSpPr>
        <p:grpSpPr>
          <a:xfrm>
            <a:off x="2611693" y="986760"/>
            <a:ext cx="1364248" cy="1102133"/>
            <a:chOff x="2623904" y="1198803"/>
            <a:chExt cx="1364248" cy="1102133"/>
          </a:xfrm>
        </p:grpSpPr>
        <p:grpSp>
          <p:nvGrpSpPr>
            <p:cNvPr id="4910" name="Google Shape;4910;p60"/>
            <p:cNvGrpSpPr/>
            <p:nvPr/>
          </p:nvGrpSpPr>
          <p:grpSpPr>
            <a:xfrm>
              <a:off x="2623907" y="1198803"/>
              <a:ext cx="1364245" cy="273000"/>
              <a:chOff x="2623907" y="1198803"/>
              <a:chExt cx="1364245" cy="273000"/>
            </a:xfrm>
          </p:grpSpPr>
          <p:sp>
            <p:nvSpPr>
              <p:cNvPr id="4911" name="Google Shape;4911;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0"/>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60"/>
            <p:cNvGrpSpPr/>
            <p:nvPr/>
          </p:nvGrpSpPr>
          <p:grpSpPr>
            <a:xfrm>
              <a:off x="2623904" y="1476964"/>
              <a:ext cx="1364245" cy="273000"/>
              <a:chOff x="2623904" y="1476964"/>
              <a:chExt cx="1364245" cy="273000"/>
            </a:xfrm>
          </p:grpSpPr>
          <p:sp>
            <p:nvSpPr>
              <p:cNvPr id="4917" name="Google Shape;4917;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0"/>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0"/>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0"/>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60"/>
            <p:cNvGrpSpPr/>
            <p:nvPr/>
          </p:nvGrpSpPr>
          <p:grpSpPr>
            <a:xfrm>
              <a:off x="2623907" y="1749775"/>
              <a:ext cx="1364245" cy="273000"/>
              <a:chOff x="2623907" y="1749775"/>
              <a:chExt cx="1364245" cy="273000"/>
            </a:xfrm>
          </p:grpSpPr>
          <p:sp>
            <p:nvSpPr>
              <p:cNvPr id="4923" name="Google Shape;4923;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0"/>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0"/>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8" name="Google Shape;4928;p60"/>
            <p:cNvGrpSpPr/>
            <p:nvPr/>
          </p:nvGrpSpPr>
          <p:grpSpPr>
            <a:xfrm>
              <a:off x="2623904" y="2027936"/>
              <a:ext cx="1364245" cy="273000"/>
              <a:chOff x="2623904" y="2027936"/>
              <a:chExt cx="1364245" cy="273000"/>
            </a:xfrm>
          </p:grpSpPr>
          <p:sp>
            <p:nvSpPr>
              <p:cNvPr id="4929" name="Google Shape;4929;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4" name="Google Shape;4934;p60"/>
          <p:cNvGrpSpPr/>
          <p:nvPr/>
        </p:nvGrpSpPr>
        <p:grpSpPr>
          <a:xfrm>
            <a:off x="2601154" y="2445833"/>
            <a:ext cx="1387541" cy="159124"/>
            <a:chOff x="3200660" y="2180272"/>
            <a:chExt cx="2563824" cy="378237"/>
          </a:xfrm>
        </p:grpSpPr>
        <p:sp>
          <p:nvSpPr>
            <p:cNvPr id="4935" name="Google Shape;4935;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3" name="Google Shape;4953;p60"/>
          <p:cNvGrpSpPr/>
          <p:nvPr/>
        </p:nvGrpSpPr>
        <p:grpSpPr>
          <a:xfrm>
            <a:off x="2597679" y="2723597"/>
            <a:ext cx="1390502" cy="159625"/>
            <a:chOff x="3530150" y="2790075"/>
            <a:chExt cx="1962600" cy="225300"/>
          </a:xfrm>
        </p:grpSpPr>
        <p:sp>
          <p:nvSpPr>
            <p:cNvPr id="4954" name="Google Shape;4954;p60"/>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0"/>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60"/>
          <p:cNvGrpSpPr/>
          <p:nvPr/>
        </p:nvGrpSpPr>
        <p:grpSpPr>
          <a:xfrm>
            <a:off x="2597736" y="3001862"/>
            <a:ext cx="1411629" cy="154175"/>
            <a:chOff x="3558802" y="4011244"/>
            <a:chExt cx="1866000" cy="111600"/>
          </a:xfrm>
        </p:grpSpPr>
        <p:sp>
          <p:nvSpPr>
            <p:cNvPr id="4957" name="Google Shape;4957;p6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9" name="Google Shape;4959;p60"/>
          <p:cNvGrpSpPr/>
          <p:nvPr/>
        </p:nvGrpSpPr>
        <p:grpSpPr>
          <a:xfrm>
            <a:off x="2598024" y="2207432"/>
            <a:ext cx="1383503" cy="119761"/>
            <a:chOff x="3465975" y="2270258"/>
            <a:chExt cx="1986364" cy="171947"/>
          </a:xfrm>
        </p:grpSpPr>
        <p:sp>
          <p:nvSpPr>
            <p:cNvPr id="4960" name="Google Shape;4960;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0"/>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0"/>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0"/>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0"/>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0"/>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8" name="Google Shape;4968;p60"/>
          <p:cNvGrpSpPr/>
          <p:nvPr/>
        </p:nvGrpSpPr>
        <p:grpSpPr>
          <a:xfrm>
            <a:off x="2609031" y="3571205"/>
            <a:ext cx="1369531" cy="195460"/>
            <a:chOff x="723300" y="4253549"/>
            <a:chExt cx="2276482" cy="324900"/>
          </a:xfrm>
        </p:grpSpPr>
        <p:sp>
          <p:nvSpPr>
            <p:cNvPr id="4969" name="Google Shape;4969;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4" name="Google Shape;4974;p60"/>
          <p:cNvGrpSpPr/>
          <p:nvPr/>
        </p:nvGrpSpPr>
        <p:grpSpPr>
          <a:xfrm>
            <a:off x="2598592" y="3272446"/>
            <a:ext cx="1389066" cy="180119"/>
            <a:chOff x="705948" y="3788465"/>
            <a:chExt cx="2308953" cy="299400"/>
          </a:xfrm>
        </p:grpSpPr>
        <p:sp>
          <p:nvSpPr>
            <p:cNvPr id="4975" name="Google Shape;4975;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0"/>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0"/>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0" name="Google Shape;4980;p60"/>
          <p:cNvGrpSpPr/>
          <p:nvPr/>
        </p:nvGrpSpPr>
        <p:grpSpPr>
          <a:xfrm>
            <a:off x="4195583" y="1876400"/>
            <a:ext cx="1433821" cy="191501"/>
            <a:chOff x="4273350" y="2088443"/>
            <a:chExt cx="1433821" cy="191501"/>
          </a:xfrm>
        </p:grpSpPr>
        <p:grpSp>
          <p:nvGrpSpPr>
            <p:cNvPr id="4981" name="Google Shape;4981;p60"/>
            <p:cNvGrpSpPr/>
            <p:nvPr/>
          </p:nvGrpSpPr>
          <p:grpSpPr>
            <a:xfrm>
              <a:off x="4273350" y="2088443"/>
              <a:ext cx="1433821" cy="0"/>
              <a:chOff x="5224975" y="2962250"/>
              <a:chExt cx="1544400" cy="0"/>
            </a:xfrm>
          </p:grpSpPr>
          <p:cxnSp>
            <p:nvCxnSpPr>
              <p:cNvPr id="4982" name="Google Shape;4982;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83" name="Google Shape;4983;p6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984" name="Google Shape;4984;p60"/>
            <p:cNvGrpSpPr/>
            <p:nvPr/>
          </p:nvGrpSpPr>
          <p:grpSpPr>
            <a:xfrm>
              <a:off x="4273350" y="2279944"/>
              <a:ext cx="1433821" cy="0"/>
              <a:chOff x="5224975" y="2962250"/>
              <a:chExt cx="1544400" cy="0"/>
            </a:xfrm>
          </p:grpSpPr>
          <p:cxnSp>
            <p:nvCxnSpPr>
              <p:cNvPr id="4985" name="Google Shape;4985;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986" name="Google Shape;4986;p6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987" name="Google Shape;4987;p60"/>
          <p:cNvGrpSpPr/>
          <p:nvPr/>
        </p:nvGrpSpPr>
        <p:grpSpPr>
          <a:xfrm>
            <a:off x="2646529" y="3885304"/>
            <a:ext cx="1304609" cy="294074"/>
            <a:chOff x="2658741" y="4097347"/>
            <a:chExt cx="1304609" cy="294074"/>
          </a:xfrm>
        </p:grpSpPr>
        <p:grpSp>
          <p:nvGrpSpPr>
            <p:cNvPr id="4988" name="Google Shape;4988;p60"/>
            <p:cNvGrpSpPr/>
            <p:nvPr/>
          </p:nvGrpSpPr>
          <p:grpSpPr>
            <a:xfrm>
              <a:off x="2658741" y="4097347"/>
              <a:ext cx="118572" cy="294074"/>
              <a:chOff x="3343310" y="4475555"/>
              <a:chExt cx="127717" cy="316753"/>
            </a:xfrm>
          </p:grpSpPr>
          <p:sp>
            <p:nvSpPr>
              <p:cNvPr id="4989" name="Google Shape;4989;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60"/>
            <p:cNvGrpSpPr/>
            <p:nvPr/>
          </p:nvGrpSpPr>
          <p:grpSpPr>
            <a:xfrm>
              <a:off x="3815519" y="4098388"/>
              <a:ext cx="147831" cy="291991"/>
              <a:chOff x="3527539" y="4476677"/>
              <a:chExt cx="159232" cy="314510"/>
            </a:xfrm>
          </p:grpSpPr>
          <p:sp>
            <p:nvSpPr>
              <p:cNvPr id="4992" name="Google Shape;4992;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60"/>
            <p:cNvGrpSpPr/>
            <p:nvPr/>
          </p:nvGrpSpPr>
          <p:grpSpPr>
            <a:xfrm>
              <a:off x="3511696" y="4098388"/>
              <a:ext cx="147831" cy="291991"/>
              <a:chOff x="3527539" y="4476677"/>
              <a:chExt cx="159232" cy="314510"/>
            </a:xfrm>
          </p:grpSpPr>
          <p:sp>
            <p:nvSpPr>
              <p:cNvPr id="4995" name="Google Shape;4995;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7" name="Google Shape;4997;p60"/>
            <p:cNvGrpSpPr/>
            <p:nvPr/>
          </p:nvGrpSpPr>
          <p:grpSpPr>
            <a:xfrm>
              <a:off x="3207874" y="4098388"/>
              <a:ext cx="147831" cy="291991"/>
              <a:chOff x="3527539" y="4476677"/>
              <a:chExt cx="159232" cy="314510"/>
            </a:xfrm>
          </p:grpSpPr>
          <p:sp>
            <p:nvSpPr>
              <p:cNvPr id="4998" name="Google Shape;4998;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60"/>
            <p:cNvGrpSpPr/>
            <p:nvPr/>
          </p:nvGrpSpPr>
          <p:grpSpPr>
            <a:xfrm>
              <a:off x="2933305" y="4097347"/>
              <a:ext cx="118572" cy="294074"/>
              <a:chOff x="3343310" y="4475555"/>
              <a:chExt cx="127717" cy="316753"/>
            </a:xfrm>
          </p:grpSpPr>
          <p:sp>
            <p:nvSpPr>
              <p:cNvPr id="5001" name="Google Shape;5001;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3" name="Google Shape;5003;p60"/>
          <p:cNvGrpSpPr/>
          <p:nvPr/>
        </p:nvGrpSpPr>
        <p:grpSpPr>
          <a:xfrm>
            <a:off x="4197138" y="963998"/>
            <a:ext cx="1430711" cy="751237"/>
            <a:chOff x="5159450" y="1919950"/>
            <a:chExt cx="1541050" cy="862500"/>
          </a:xfrm>
        </p:grpSpPr>
        <p:sp>
          <p:nvSpPr>
            <p:cNvPr id="5004" name="Google Shape;5004;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005" name="Google Shape;5005;p60"/>
            <p:cNvGrpSpPr/>
            <p:nvPr/>
          </p:nvGrpSpPr>
          <p:grpSpPr>
            <a:xfrm>
              <a:off x="5159450" y="1919950"/>
              <a:ext cx="1541050" cy="862500"/>
              <a:chOff x="5159450" y="1919950"/>
              <a:chExt cx="1541050" cy="862500"/>
            </a:xfrm>
          </p:grpSpPr>
          <p:cxnSp>
            <p:nvCxnSpPr>
              <p:cNvPr id="5006" name="Google Shape;5006;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007" name="Google Shape;5007;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008" name="Google Shape;5008;p60"/>
          <p:cNvGrpSpPr/>
          <p:nvPr/>
        </p:nvGrpSpPr>
        <p:grpSpPr>
          <a:xfrm>
            <a:off x="4245275" y="2227768"/>
            <a:ext cx="1334436" cy="967914"/>
            <a:chOff x="4294923" y="2439811"/>
            <a:chExt cx="1334436" cy="967914"/>
          </a:xfrm>
        </p:grpSpPr>
        <p:grpSp>
          <p:nvGrpSpPr>
            <p:cNvPr id="5009" name="Google Shape;5009;p60"/>
            <p:cNvGrpSpPr/>
            <p:nvPr/>
          </p:nvGrpSpPr>
          <p:grpSpPr>
            <a:xfrm>
              <a:off x="4960455" y="2469658"/>
              <a:ext cx="668904" cy="885524"/>
              <a:chOff x="4960455" y="2469658"/>
              <a:chExt cx="668904" cy="885524"/>
            </a:xfrm>
          </p:grpSpPr>
          <p:sp>
            <p:nvSpPr>
              <p:cNvPr id="5010" name="Google Shape;5010;p6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60"/>
            <p:cNvGrpSpPr/>
            <p:nvPr/>
          </p:nvGrpSpPr>
          <p:grpSpPr>
            <a:xfrm>
              <a:off x="4294923" y="2469658"/>
              <a:ext cx="668951" cy="885524"/>
              <a:chOff x="4294923" y="2469658"/>
              <a:chExt cx="668951" cy="885524"/>
            </a:xfrm>
          </p:grpSpPr>
          <p:sp>
            <p:nvSpPr>
              <p:cNvPr id="5017" name="Google Shape;5017;p6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3" name="Google Shape;5023;p6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60"/>
          <p:cNvGrpSpPr/>
          <p:nvPr/>
        </p:nvGrpSpPr>
        <p:grpSpPr>
          <a:xfrm>
            <a:off x="4231478" y="3282213"/>
            <a:ext cx="1430949" cy="897289"/>
            <a:chOff x="4351371" y="3547942"/>
            <a:chExt cx="1345130" cy="843475"/>
          </a:xfrm>
        </p:grpSpPr>
        <p:grpSp>
          <p:nvGrpSpPr>
            <p:cNvPr id="5025" name="Google Shape;5025;p60"/>
            <p:cNvGrpSpPr/>
            <p:nvPr/>
          </p:nvGrpSpPr>
          <p:grpSpPr>
            <a:xfrm>
              <a:off x="4351371" y="4209917"/>
              <a:ext cx="1345130" cy="181500"/>
              <a:chOff x="4351371" y="4209917"/>
              <a:chExt cx="1345130" cy="181500"/>
            </a:xfrm>
          </p:grpSpPr>
          <p:sp>
            <p:nvSpPr>
              <p:cNvPr id="5026" name="Google Shape;5026;p60"/>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27" name="Google Shape;5027;p6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028" name="Google Shape;5028;p60"/>
            <p:cNvGrpSpPr/>
            <p:nvPr/>
          </p:nvGrpSpPr>
          <p:grpSpPr>
            <a:xfrm>
              <a:off x="4403010" y="3985221"/>
              <a:ext cx="1109518" cy="181500"/>
              <a:chOff x="4403010" y="3985221"/>
              <a:chExt cx="1109518" cy="181500"/>
            </a:xfrm>
          </p:grpSpPr>
          <p:sp>
            <p:nvSpPr>
              <p:cNvPr id="5029" name="Google Shape;5029;p60"/>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0" name="Google Shape;5030;p6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031" name="Google Shape;5031;p60"/>
            <p:cNvGrpSpPr/>
            <p:nvPr/>
          </p:nvGrpSpPr>
          <p:grpSpPr>
            <a:xfrm>
              <a:off x="4618704" y="3766582"/>
              <a:ext cx="807858" cy="181500"/>
              <a:chOff x="4618704" y="3766582"/>
              <a:chExt cx="807858" cy="181500"/>
            </a:xfrm>
          </p:grpSpPr>
          <p:sp>
            <p:nvSpPr>
              <p:cNvPr id="5032" name="Google Shape;5032;p60"/>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3" name="Google Shape;5033;p6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034" name="Google Shape;5034;p60"/>
            <p:cNvGrpSpPr/>
            <p:nvPr/>
          </p:nvGrpSpPr>
          <p:grpSpPr>
            <a:xfrm>
              <a:off x="4735238" y="3547942"/>
              <a:ext cx="462839" cy="181500"/>
              <a:chOff x="4735238" y="3547942"/>
              <a:chExt cx="462839" cy="181500"/>
            </a:xfrm>
          </p:grpSpPr>
          <p:sp>
            <p:nvSpPr>
              <p:cNvPr id="5035" name="Google Shape;5035;p60"/>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6" name="Google Shape;5036;p6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37" name="Google Shape;5037;p60"/>
          <p:cNvGrpSpPr/>
          <p:nvPr/>
        </p:nvGrpSpPr>
        <p:grpSpPr>
          <a:xfrm>
            <a:off x="7407836" y="2217537"/>
            <a:ext cx="1020955" cy="928853"/>
            <a:chOff x="926675" y="238125"/>
            <a:chExt cx="5755100" cy="5232975"/>
          </a:xfrm>
        </p:grpSpPr>
        <p:sp>
          <p:nvSpPr>
            <p:cNvPr id="5038" name="Google Shape;5038;p6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60"/>
          <p:cNvGrpSpPr/>
          <p:nvPr/>
        </p:nvGrpSpPr>
        <p:grpSpPr>
          <a:xfrm>
            <a:off x="715210" y="2616272"/>
            <a:ext cx="1695374" cy="1560837"/>
            <a:chOff x="727421" y="2828315"/>
            <a:chExt cx="1695374" cy="1560837"/>
          </a:xfrm>
        </p:grpSpPr>
        <p:grpSp>
          <p:nvGrpSpPr>
            <p:cNvPr id="5043" name="Google Shape;5043;p60"/>
            <p:cNvGrpSpPr/>
            <p:nvPr/>
          </p:nvGrpSpPr>
          <p:grpSpPr>
            <a:xfrm>
              <a:off x="727421" y="2828315"/>
              <a:ext cx="1695374" cy="1560837"/>
              <a:chOff x="734799" y="2782450"/>
              <a:chExt cx="1571100" cy="1577400"/>
            </a:xfrm>
          </p:grpSpPr>
          <p:cxnSp>
            <p:nvCxnSpPr>
              <p:cNvPr id="5044" name="Google Shape;5044;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045" name="Google Shape;5045;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046" name="Google Shape;5046;p60"/>
            <p:cNvGrpSpPr/>
            <p:nvPr/>
          </p:nvGrpSpPr>
          <p:grpSpPr>
            <a:xfrm>
              <a:off x="819108" y="2882501"/>
              <a:ext cx="1556791" cy="1426186"/>
              <a:chOff x="819108" y="2882501"/>
              <a:chExt cx="1556791" cy="1426186"/>
            </a:xfrm>
          </p:grpSpPr>
          <p:grpSp>
            <p:nvGrpSpPr>
              <p:cNvPr id="5047" name="Google Shape;5047;p60"/>
              <p:cNvGrpSpPr/>
              <p:nvPr/>
            </p:nvGrpSpPr>
            <p:grpSpPr>
              <a:xfrm>
                <a:off x="819108" y="2882501"/>
                <a:ext cx="103104" cy="1426186"/>
                <a:chOff x="4674013" y="3100904"/>
                <a:chExt cx="122758" cy="1698043"/>
              </a:xfrm>
            </p:grpSpPr>
            <p:sp>
              <p:nvSpPr>
                <p:cNvPr id="5048" name="Google Shape;5048;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5" name="Google Shape;5055;p60"/>
              <p:cNvGrpSpPr/>
              <p:nvPr/>
            </p:nvGrpSpPr>
            <p:grpSpPr>
              <a:xfrm>
                <a:off x="1062475" y="2882501"/>
                <a:ext cx="103104" cy="1426186"/>
                <a:chOff x="4940438" y="3100904"/>
                <a:chExt cx="122758" cy="1698043"/>
              </a:xfrm>
            </p:grpSpPr>
            <p:sp>
              <p:nvSpPr>
                <p:cNvPr id="5056" name="Google Shape;5056;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60"/>
              <p:cNvGrpSpPr/>
              <p:nvPr/>
            </p:nvGrpSpPr>
            <p:grpSpPr>
              <a:xfrm>
                <a:off x="1299324" y="2882501"/>
                <a:ext cx="103104" cy="1426186"/>
                <a:chOff x="5206863" y="3100904"/>
                <a:chExt cx="122758" cy="1698043"/>
              </a:xfrm>
            </p:grpSpPr>
            <p:sp>
              <p:nvSpPr>
                <p:cNvPr id="5064" name="Google Shape;5064;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60"/>
              <p:cNvGrpSpPr/>
              <p:nvPr/>
            </p:nvGrpSpPr>
            <p:grpSpPr>
              <a:xfrm>
                <a:off x="1786057" y="2882501"/>
                <a:ext cx="103104" cy="1426186"/>
                <a:chOff x="6006138" y="3143629"/>
                <a:chExt cx="122758" cy="1698043"/>
              </a:xfrm>
            </p:grpSpPr>
            <p:sp>
              <p:nvSpPr>
                <p:cNvPr id="5072" name="Google Shape;5072;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60"/>
              <p:cNvGrpSpPr/>
              <p:nvPr/>
            </p:nvGrpSpPr>
            <p:grpSpPr>
              <a:xfrm>
                <a:off x="2029422" y="2882501"/>
                <a:ext cx="103104" cy="1426186"/>
                <a:chOff x="6805413" y="3100904"/>
                <a:chExt cx="122758" cy="1698043"/>
              </a:xfrm>
            </p:grpSpPr>
            <p:sp>
              <p:nvSpPr>
                <p:cNvPr id="5080" name="Google Shape;5080;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7" name="Google Shape;5087;p60"/>
              <p:cNvGrpSpPr/>
              <p:nvPr/>
            </p:nvGrpSpPr>
            <p:grpSpPr>
              <a:xfrm>
                <a:off x="2272795" y="2882501"/>
                <a:ext cx="103104" cy="1426186"/>
                <a:chOff x="5206863" y="3100904"/>
                <a:chExt cx="122758" cy="1698043"/>
              </a:xfrm>
            </p:grpSpPr>
            <p:sp>
              <p:nvSpPr>
                <p:cNvPr id="5088" name="Google Shape;5088;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5" name="Google Shape;5095;p60"/>
              <p:cNvGrpSpPr/>
              <p:nvPr/>
            </p:nvGrpSpPr>
            <p:grpSpPr>
              <a:xfrm>
                <a:off x="1542694" y="2882501"/>
                <a:ext cx="103104" cy="1426186"/>
                <a:chOff x="6006138" y="3143629"/>
                <a:chExt cx="122758" cy="1698043"/>
              </a:xfrm>
            </p:grpSpPr>
            <p:sp>
              <p:nvSpPr>
                <p:cNvPr id="5096" name="Google Shape;5096;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03" name="Google Shape;5103;p60"/>
          <p:cNvGrpSpPr/>
          <p:nvPr/>
        </p:nvGrpSpPr>
        <p:grpSpPr>
          <a:xfrm>
            <a:off x="5671260" y="3305994"/>
            <a:ext cx="2749952" cy="870677"/>
            <a:chOff x="238125" y="1725700"/>
            <a:chExt cx="7139025" cy="2260325"/>
          </a:xfrm>
        </p:grpSpPr>
        <p:sp>
          <p:nvSpPr>
            <p:cNvPr id="5104" name="Google Shape;5104;p6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60"/>
          <p:cNvGrpSpPr/>
          <p:nvPr/>
        </p:nvGrpSpPr>
        <p:grpSpPr>
          <a:xfrm>
            <a:off x="5941424" y="2247740"/>
            <a:ext cx="1105452" cy="916747"/>
            <a:chOff x="5249100" y="1210600"/>
            <a:chExt cx="3502700" cy="2904775"/>
          </a:xfrm>
        </p:grpSpPr>
        <p:sp>
          <p:nvSpPr>
            <p:cNvPr id="5115" name="Google Shape;5115;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19" name="Google Shape;5119;p6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120" name="Google Shape;5120;p6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121" name="Google Shape;5121;p6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122" name="Google Shape;5122;p6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123" name="Google Shape;5123;p6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4" name="Google Shape;5124;p60"/>
          <p:cNvGrpSpPr/>
          <p:nvPr/>
        </p:nvGrpSpPr>
        <p:grpSpPr>
          <a:xfrm>
            <a:off x="7123972" y="967158"/>
            <a:ext cx="1304650" cy="1124856"/>
            <a:chOff x="7287122" y="1165658"/>
            <a:chExt cx="1219413" cy="1051365"/>
          </a:xfrm>
        </p:grpSpPr>
        <p:grpSp>
          <p:nvGrpSpPr>
            <p:cNvPr id="5125" name="Google Shape;5125;p60"/>
            <p:cNvGrpSpPr/>
            <p:nvPr/>
          </p:nvGrpSpPr>
          <p:grpSpPr>
            <a:xfrm>
              <a:off x="7287122" y="1969723"/>
              <a:ext cx="1219413" cy="247300"/>
              <a:chOff x="7287122" y="1969723"/>
              <a:chExt cx="1219413" cy="247300"/>
            </a:xfrm>
          </p:grpSpPr>
          <p:sp>
            <p:nvSpPr>
              <p:cNvPr id="5126" name="Google Shape;5126;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7" name="Google Shape;5127;p60"/>
              <p:cNvGrpSpPr/>
              <p:nvPr/>
            </p:nvGrpSpPr>
            <p:grpSpPr>
              <a:xfrm>
                <a:off x="7287122" y="2063892"/>
                <a:ext cx="1151753" cy="73428"/>
                <a:chOff x="7287122" y="2063892"/>
                <a:chExt cx="1151753" cy="73428"/>
              </a:xfrm>
            </p:grpSpPr>
            <p:sp>
              <p:nvSpPr>
                <p:cNvPr id="5128" name="Google Shape;5128;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29" name="Google Shape;5129;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130" name="Google Shape;5130;p60"/>
            <p:cNvGrpSpPr/>
            <p:nvPr/>
          </p:nvGrpSpPr>
          <p:grpSpPr>
            <a:xfrm>
              <a:off x="7287122" y="1712201"/>
              <a:ext cx="1219403" cy="246767"/>
              <a:chOff x="7287122" y="1712201"/>
              <a:chExt cx="1219403" cy="246767"/>
            </a:xfrm>
          </p:grpSpPr>
          <p:sp>
            <p:nvSpPr>
              <p:cNvPr id="5131" name="Google Shape;5131;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2" name="Google Shape;5132;p60"/>
              <p:cNvGrpSpPr/>
              <p:nvPr/>
            </p:nvGrpSpPr>
            <p:grpSpPr>
              <a:xfrm>
                <a:off x="7287122" y="1842861"/>
                <a:ext cx="1005303" cy="73419"/>
                <a:chOff x="7287122" y="1842861"/>
                <a:chExt cx="1005303" cy="73419"/>
              </a:xfrm>
            </p:grpSpPr>
            <p:sp>
              <p:nvSpPr>
                <p:cNvPr id="5133" name="Google Shape;5133;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4" name="Google Shape;5134;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135" name="Google Shape;5135;p60"/>
            <p:cNvGrpSpPr/>
            <p:nvPr/>
          </p:nvGrpSpPr>
          <p:grpSpPr>
            <a:xfrm>
              <a:off x="7287122" y="1447520"/>
              <a:ext cx="1219403" cy="286667"/>
              <a:chOff x="7287122" y="1447520"/>
              <a:chExt cx="1219403" cy="286667"/>
            </a:xfrm>
          </p:grpSpPr>
          <p:sp>
            <p:nvSpPr>
              <p:cNvPr id="5136" name="Google Shape;5136;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7" name="Google Shape;5137;p60"/>
              <p:cNvGrpSpPr/>
              <p:nvPr/>
            </p:nvGrpSpPr>
            <p:grpSpPr>
              <a:xfrm>
                <a:off x="7287122" y="1581977"/>
                <a:ext cx="852803" cy="73428"/>
                <a:chOff x="7287122" y="1581977"/>
                <a:chExt cx="852803" cy="73428"/>
              </a:xfrm>
            </p:grpSpPr>
            <p:sp>
              <p:nvSpPr>
                <p:cNvPr id="5138" name="Google Shape;5138;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9" name="Google Shape;5139;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140" name="Google Shape;5140;p60"/>
            <p:cNvGrpSpPr/>
            <p:nvPr/>
          </p:nvGrpSpPr>
          <p:grpSpPr>
            <a:xfrm>
              <a:off x="7287122" y="1165658"/>
              <a:ext cx="1219403" cy="344253"/>
              <a:chOff x="7287122" y="1165658"/>
              <a:chExt cx="1219403" cy="344253"/>
            </a:xfrm>
          </p:grpSpPr>
          <p:sp>
            <p:nvSpPr>
              <p:cNvPr id="5141" name="Google Shape;5141;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2" name="Google Shape;5142;p60"/>
              <p:cNvGrpSpPr/>
              <p:nvPr/>
            </p:nvGrpSpPr>
            <p:grpSpPr>
              <a:xfrm>
                <a:off x="7287122" y="1341025"/>
                <a:ext cx="695703" cy="73419"/>
                <a:chOff x="7287122" y="1341025"/>
                <a:chExt cx="695703" cy="73419"/>
              </a:xfrm>
            </p:grpSpPr>
            <p:sp>
              <p:nvSpPr>
                <p:cNvPr id="5143" name="Google Shape;5143;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44" name="Google Shape;5144;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145" name="Google Shape;5145;p60"/>
          <p:cNvGrpSpPr/>
          <p:nvPr/>
        </p:nvGrpSpPr>
        <p:grpSpPr>
          <a:xfrm>
            <a:off x="5790464" y="973181"/>
            <a:ext cx="1397729" cy="1098540"/>
            <a:chOff x="5900602" y="1193063"/>
            <a:chExt cx="1299851" cy="1021707"/>
          </a:xfrm>
        </p:grpSpPr>
        <p:grpSp>
          <p:nvGrpSpPr>
            <p:cNvPr id="5146" name="Google Shape;5146;p60"/>
            <p:cNvGrpSpPr/>
            <p:nvPr/>
          </p:nvGrpSpPr>
          <p:grpSpPr>
            <a:xfrm>
              <a:off x="6520337" y="1193063"/>
              <a:ext cx="341815" cy="799959"/>
              <a:chOff x="6520337" y="1193063"/>
              <a:chExt cx="341815" cy="799959"/>
            </a:xfrm>
          </p:grpSpPr>
          <p:grpSp>
            <p:nvGrpSpPr>
              <p:cNvPr id="5147" name="Google Shape;5147;p60"/>
              <p:cNvGrpSpPr/>
              <p:nvPr/>
            </p:nvGrpSpPr>
            <p:grpSpPr>
              <a:xfrm>
                <a:off x="6520337" y="1589527"/>
                <a:ext cx="213950" cy="403494"/>
                <a:chOff x="6520337" y="1589527"/>
                <a:chExt cx="213950" cy="403494"/>
              </a:xfrm>
            </p:grpSpPr>
            <p:sp>
              <p:nvSpPr>
                <p:cNvPr id="5148" name="Google Shape;5148;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60"/>
              <p:cNvGrpSpPr/>
              <p:nvPr/>
            </p:nvGrpSpPr>
            <p:grpSpPr>
              <a:xfrm>
                <a:off x="6577204" y="1193063"/>
                <a:ext cx="284947" cy="464512"/>
                <a:chOff x="6577204" y="1193063"/>
                <a:chExt cx="284947" cy="464512"/>
              </a:xfrm>
            </p:grpSpPr>
            <p:sp>
              <p:nvSpPr>
                <p:cNvPr id="5151" name="Google Shape;5151;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52" name="Google Shape;5152;p6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153" name="Google Shape;5153;p60"/>
            <p:cNvGrpSpPr/>
            <p:nvPr/>
          </p:nvGrpSpPr>
          <p:grpSpPr>
            <a:xfrm>
              <a:off x="6238903" y="1193063"/>
              <a:ext cx="300475" cy="900152"/>
              <a:chOff x="6238903" y="1193063"/>
              <a:chExt cx="300475" cy="900152"/>
            </a:xfrm>
          </p:grpSpPr>
          <p:grpSp>
            <p:nvGrpSpPr>
              <p:cNvPr id="5154" name="Google Shape;5154;p60"/>
              <p:cNvGrpSpPr/>
              <p:nvPr/>
            </p:nvGrpSpPr>
            <p:grpSpPr>
              <a:xfrm>
                <a:off x="6290865" y="1489315"/>
                <a:ext cx="248514" cy="603900"/>
                <a:chOff x="6290865" y="1489315"/>
                <a:chExt cx="248514" cy="603900"/>
              </a:xfrm>
            </p:grpSpPr>
            <p:sp>
              <p:nvSpPr>
                <p:cNvPr id="5155" name="Google Shape;5155;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60"/>
              <p:cNvGrpSpPr/>
              <p:nvPr/>
            </p:nvGrpSpPr>
            <p:grpSpPr>
              <a:xfrm>
                <a:off x="6238903" y="1193063"/>
                <a:ext cx="284947" cy="333087"/>
                <a:chOff x="6238903" y="1193063"/>
                <a:chExt cx="284947" cy="333087"/>
              </a:xfrm>
            </p:grpSpPr>
            <p:sp>
              <p:nvSpPr>
                <p:cNvPr id="5158" name="Google Shape;5158;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59" name="Google Shape;5159;p6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160" name="Google Shape;5160;p60"/>
            <p:cNvGrpSpPr/>
            <p:nvPr/>
          </p:nvGrpSpPr>
          <p:grpSpPr>
            <a:xfrm>
              <a:off x="5900602" y="1193063"/>
              <a:ext cx="444345" cy="1021707"/>
              <a:chOff x="5900602" y="1193063"/>
              <a:chExt cx="444345" cy="1021707"/>
            </a:xfrm>
          </p:grpSpPr>
          <p:grpSp>
            <p:nvGrpSpPr>
              <p:cNvPr id="5161" name="Google Shape;5161;p60"/>
              <p:cNvGrpSpPr/>
              <p:nvPr/>
            </p:nvGrpSpPr>
            <p:grpSpPr>
              <a:xfrm>
                <a:off x="6046501" y="1367785"/>
                <a:ext cx="298446" cy="846986"/>
                <a:chOff x="6046501" y="1367785"/>
                <a:chExt cx="298446" cy="846986"/>
              </a:xfrm>
            </p:grpSpPr>
            <p:sp>
              <p:nvSpPr>
                <p:cNvPr id="5162" name="Google Shape;5162;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60"/>
              <p:cNvGrpSpPr/>
              <p:nvPr/>
            </p:nvGrpSpPr>
            <p:grpSpPr>
              <a:xfrm>
                <a:off x="5900602" y="1193063"/>
                <a:ext cx="284947" cy="182312"/>
                <a:chOff x="5900602" y="1193063"/>
                <a:chExt cx="284947" cy="182312"/>
              </a:xfrm>
            </p:grpSpPr>
            <p:sp>
              <p:nvSpPr>
                <p:cNvPr id="5165" name="Google Shape;5165;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66" name="Google Shape;5166;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167" name="Google Shape;5167;p60"/>
            <p:cNvGrpSpPr/>
            <p:nvPr/>
          </p:nvGrpSpPr>
          <p:grpSpPr>
            <a:xfrm>
              <a:off x="6738300" y="1193063"/>
              <a:ext cx="462153" cy="707634"/>
              <a:chOff x="6738300" y="1193063"/>
              <a:chExt cx="462153" cy="707634"/>
            </a:xfrm>
          </p:grpSpPr>
          <p:grpSp>
            <p:nvGrpSpPr>
              <p:cNvPr id="5168" name="Google Shape;5168;p60"/>
              <p:cNvGrpSpPr/>
              <p:nvPr/>
            </p:nvGrpSpPr>
            <p:grpSpPr>
              <a:xfrm>
                <a:off x="6915505" y="1193063"/>
                <a:ext cx="284947" cy="597387"/>
                <a:chOff x="6915505" y="1193063"/>
                <a:chExt cx="284947" cy="597387"/>
              </a:xfrm>
            </p:grpSpPr>
            <p:sp>
              <p:nvSpPr>
                <p:cNvPr id="5169" name="Google Shape;5169;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70" name="Google Shape;5170;p6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171" name="Google Shape;5171;p60"/>
              <p:cNvGrpSpPr/>
              <p:nvPr/>
            </p:nvGrpSpPr>
            <p:grpSpPr>
              <a:xfrm>
                <a:off x="6738300" y="1684725"/>
                <a:ext cx="230066" cy="215971"/>
                <a:chOff x="6738300" y="1684725"/>
                <a:chExt cx="230066" cy="215971"/>
              </a:xfrm>
            </p:grpSpPr>
            <p:sp>
              <p:nvSpPr>
                <p:cNvPr id="5172" name="Google Shape;5172;p6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77" name="Shape 5177"/>
        <p:cNvGrpSpPr/>
        <p:nvPr/>
      </p:nvGrpSpPr>
      <p:grpSpPr>
        <a:xfrm>
          <a:off x="0" y="0"/>
          <a:ext cx="0" cy="0"/>
          <a:chOff x="0" y="0"/>
          <a:chExt cx="0" cy="0"/>
        </a:xfrm>
      </p:grpSpPr>
      <p:grpSp>
        <p:nvGrpSpPr>
          <p:cNvPr id="5178" name="Google Shape;5178;p61"/>
          <p:cNvGrpSpPr/>
          <p:nvPr/>
        </p:nvGrpSpPr>
        <p:grpSpPr>
          <a:xfrm>
            <a:off x="821785" y="2307635"/>
            <a:ext cx="339235" cy="298186"/>
            <a:chOff x="898875" y="244725"/>
            <a:chExt cx="481800" cy="423500"/>
          </a:xfrm>
        </p:grpSpPr>
        <p:sp>
          <p:nvSpPr>
            <p:cNvPr id="5179" name="Google Shape;5179;p61"/>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0" name="Google Shape;5180;p61"/>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1" name="Google Shape;5181;p61"/>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2" name="Google Shape;5182;p61"/>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3" name="Google Shape;5183;p61"/>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4" name="Google Shape;5184;p61"/>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5" name="Google Shape;5185;p61"/>
          <p:cNvGrpSpPr/>
          <p:nvPr/>
        </p:nvGrpSpPr>
        <p:grpSpPr>
          <a:xfrm>
            <a:off x="1260167" y="2287103"/>
            <a:ext cx="298169" cy="339253"/>
            <a:chOff x="1529350" y="258825"/>
            <a:chExt cx="423475" cy="481825"/>
          </a:xfrm>
        </p:grpSpPr>
        <p:sp>
          <p:nvSpPr>
            <p:cNvPr id="5186" name="Google Shape;5186;p61"/>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7" name="Google Shape;5187;p61"/>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8" name="Google Shape;5188;p61"/>
          <p:cNvGrpSpPr/>
          <p:nvPr/>
        </p:nvGrpSpPr>
        <p:grpSpPr>
          <a:xfrm>
            <a:off x="2102437" y="2287102"/>
            <a:ext cx="298169" cy="339253"/>
            <a:chOff x="2707500" y="249400"/>
            <a:chExt cx="423475" cy="481825"/>
          </a:xfrm>
        </p:grpSpPr>
        <p:sp>
          <p:nvSpPr>
            <p:cNvPr id="5189" name="Google Shape;5189;p61"/>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0" name="Google Shape;5190;p61"/>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1" name="Google Shape;5191;p61"/>
          <p:cNvGrpSpPr/>
          <p:nvPr/>
        </p:nvGrpSpPr>
        <p:grpSpPr>
          <a:xfrm>
            <a:off x="2516052" y="2287428"/>
            <a:ext cx="305386" cy="338602"/>
            <a:chOff x="3300325" y="249875"/>
            <a:chExt cx="433725" cy="480900"/>
          </a:xfrm>
        </p:grpSpPr>
        <p:sp>
          <p:nvSpPr>
            <p:cNvPr id="5192" name="Google Shape;5192;p61"/>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3" name="Google Shape;5193;p61"/>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4" name="Google Shape;5194;p61"/>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5" name="Google Shape;5195;p61"/>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6" name="Google Shape;5196;p61"/>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7" name="Google Shape;5197;p61"/>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8" name="Google Shape;5198;p61"/>
          <p:cNvGrpSpPr/>
          <p:nvPr/>
        </p:nvGrpSpPr>
        <p:grpSpPr>
          <a:xfrm>
            <a:off x="1653142" y="2367273"/>
            <a:ext cx="340890" cy="178912"/>
            <a:chOff x="2084325" y="363300"/>
            <a:chExt cx="484150" cy="254100"/>
          </a:xfrm>
        </p:grpSpPr>
        <p:sp>
          <p:nvSpPr>
            <p:cNvPr id="5199" name="Google Shape;5199;p61"/>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0" name="Google Shape;5200;p61"/>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1" name="Google Shape;5201;p61"/>
          <p:cNvGrpSpPr/>
          <p:nvPr/>
        </p:nvGrpSpPr>
        <p:grpSpPr>
          <a:xfrm>
            <a:off x="2905137" y="2287349"/>
            <a:ext cx="352349" cy="338760"/>
            <a:chOff x="3854700" y="249750"/>
            <a:chExt cx="500425" cy="481125"/>
          </a:xfrm>
        </p:grpSpPr>
        <p:sp>
          <p:nvSpPr>
            <p:cNvPr id="5202" name="Google Shape;5202;p61"/>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3" name="Google Shape;5203;p61"/>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4" name="Google Shape;5204;p61"/>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5" name="Google Shape;5205;p61"/>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6" name="Google Shape;5206;p61"/>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7" name="Google Shape;5207;p61"/>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8" name="Google Shape;5208;p61"/>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9" name="Google Shape;5209;p61"/>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0" name="Google Shape;5210;p61"/>
          <p:cNvGrpSpPr/>
          <p:nvPr/>
        </p:nvGrpSpPr>
        <p:grpSpPr>
          <a:xfrm>
            <a:off x="3323126" y="2287349"/>
            <a:ext cx="352349" cy="338760"/>
            <a:chOff x="4447550" y="249750"/>
            <a:chExt cx="500425" cy="481125"/>
          </a:xfrm>
        </p:grpSpPr>
        <p:sp>
          <p:nvSpPr>
            <p:cNvPr id="5211" name="Google Shape;5211;p61"/>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2" name="Google Shape;5212;p61"/>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3" name="Google Shape;5213;p61"/>
          <p:cNvGrpSpPr/>
          <p:nvPr/>
        </p:nvGrpSpPr>
        <p:grpSpPr>
          <a:xfrm>
            <a:off x="3752328" y="2287102"/>
            <a:ext cx="339253" cy="339253"/>
            <a:chOff x="5049725" y="249400"/>
            <a:chExt cx="481825" cy="481825"/>
          </a:xfrm>
        </p:grpSpPr>
        <p:sp>
          <p:nvSpPr>
            <p:cNvPr id="5214" name="Google Shape;5214;p61"/>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5" name="Google Shape;5215;p61"/>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6" name="Google Shape;5216;p61"/>
          <p:cNvGrpSpPr/>
          <p:nvPr/>
        </p:nvGrpSpPr>
        <p:grpSpPr>
          <a:xfrm>
            <a:off x="4166269" y="2287102"/>
            <a:ext cx="339253" cy="339253"/>
            <a:chOff x="5660400" y="238125"/>
            <a:chExt cx="481825" cy="481825"/>
          </a:xfrm>
        </p:grpSpPr>
        <p:sp>
          <p:nvSpPr>
            <p:cNvPr id="5217" name="Google Shape;5217;p61"/>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8" name="Google Shape;5218;p61"/>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9" name="Google Shape;5219;p61"/>
          <p:cNvGrpSpPr/>
          <p:nvPr/>
        </p:nvGrpSpPr>
        <p:grpSpPr>
          <a:xfrm>
            <a:off x="4582955" y="2287102"/>
            <a:ext cx="339253" cy="339253"/>
            <a:chOff x="6235400" y="249400"/>
            <a:chExt cx="481825" cy="481825"/>
          </a:xfrm>
        </p:grpSpPr>
        <p:sp>
          <p:nvSpPr>
            <p:cNvPr id="5220" name="Google Shape;5220;p61"/>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1" name="Google Shape;5221;p61"/>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2" name="Google Shape;5222;p61"/>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3" name="Google Shape;5223;p61"/>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4" name="Google Shape;5224;p61"/>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5" name="Google Shape;5225;p61"/>
          <p:cNvGrpSpPr/>
          <p:nvPr/>
        </p:nvGrpSpPr>
        <p:grpSpPr>
          <a:xfrm>
            <a:off x="821301" y="2731810"/>
            <a:ext cx="340204" cy="298116"/>
            <a:chOff x="899850" y="871450"/>
            <a:chExt cx="483175" cy="423400"/>
          </a:xfrm>
        </p:grpSpPr>
        <p:sp>
          <p:nvSpPr>
            <p:cNvPr id="5226" name="Google Shape;5226;p61"/>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7" name="Google Shape;5227;p61"/>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8" name="Google Shape;5228;p61"/>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9" name="Google Shape;5229;p61"/>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30" name="Google Shape;5230;p61"/>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31" name="Google Shape;5231;p61"/>
          <p:cNvGrpSpPr/>
          <p:nvPr/>
        </p:nvGrpSpPr>
        <p:grpSpPr>
          <a:xfrm>
            <a:off x="1653301" y="2711232"/>
            <a:ext cx="340573" cy="339271"/>
            <a:chOff x="2085450" y="842250"/>
            <a:chExt cx="483700" cy="481850"/>
          </a:xfrm>
        </p:grpSpPr>
        <p:sp>
          <p:nvSpPr>
            <p:cNvPr id="5232" name="Google Shape;5232;p61"/>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3" name="Google Shape;5233;p61"/>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4" name="Google Shape;5234;p61"/>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5" name="Google Shape;5235;p61"/>
          <p:cNvGrpSpPr/>
          <p:nvPr/>
        </p:nvGrpSpPr>
        <p:grpSpPr>
          <a:xfrm>
            <a:off x="2081868" y="2711241"/>
            <a:ext cx="339306" cy="339253"/>
            <a:chOff x="2685825" y="840375"/>
            <a:chExt cx="481900" cy="481825"/>
          </a:xfrm>
        </p:grpSpPr>
        <p:sp>
          <p:nvSpPr>
            <p:cNvPr id="5236" name="Google Shape;5236;p6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7" name="Google Shape;5237;p6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8" name="Google Shape;5238;p61"/>
          <p:cNvGrpSpPr/>
          <p:nvPr/>
        </p:nvGrpSpPr>
        <p:grpSpPr>
          <a:xfrm>
            <a:off x="2493529" y="2710924"/>
            <a:ext cx="350431" cy="339887"/>
            <a:chOff x="3270675" y="841800"/>
            <a:chExt cx="497700" cy="482725"/>
          </a:xfrm>
        </p:grpSpPr>
        <p:sp>
          <p:nvSpPr>
            <p:cNvPr id="5239" name="Google Shape;5239;p61"/>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0" name="Google Shape;5240;p61"/>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1" name="Google Shape;5241;p61"/>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42" name="Google Shape;5242;p61"/>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43" name="Google Shape;5243;p61"/>
          <p:cNvGrpSpPr/>
          <p:nvPr/>
        </p:nvGrpSpPr>
        <p:grpSpPr>
          <a:xfrm>
            <a:off x="3329675" y="2731783"/>
            <a:ext cx="339253" cy="298169"/>
            <a:chOff x="4467200" y="877100"/>
            <a:chExt cx="481825" cy="423475"/>
          </a:xfrm>
        </p:grpSpPr>
        <p:sp>
          <p:nvSpPr>
            <p:cNvPr id="5244" name="Google Shape;5244;p6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5" name="Google Shape;5245;p6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6" name="Google Shape;5246;p6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7" name="Google Shape;5247;p6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8" name="Google Shape;5248;p61"/>
          <p:cNvGrpSpPr/>
          <p:nvPr/>
        </p:nvGrpSpPr>
        <p:grpSpPr>
          <a:xfrm>
            <a:off x="3744565" y="2711232"/>
            <a:ext cx="354778" cy="339271"/>
            <a:chOff x="5045500" y="842250"/>
            <a:chExt cx="503875" cy="481850"/>
          </a:xfrm>
        </p:grpSpPr>
        <p:sp>
          <p:nvSpPr>
            <p:cNvPr id="5249" name="Google Shape;5249;p61"/>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0" name="Google Shape;5250;p61"/>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1" name="Google Shape;5251;p61"/>
          <p:cNvGrpSpPr/>
          <p:nvPr/>
        </p:nvGrpSpPr>
        <p:grpSpPr>
          <a:xfrm>
            <a:off x="4167413" y="2737451"/>
            <a:ext cx="336965" cy="286833"/>
            <a:chOff x="5645200" y="879425"/>
            <a:chExt cx="478575" cy="407375"/>
          </a:xfrm>
        </p:grpSpPr>
        <p:sp>
          <p:nvSpPr>
            <p:cNvPr id="5252" name="Google Shape;5252;p61"/>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3" name="Google Shape;5253;p61"/>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4" name="Google Shape;5254;p61"/>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5" name="Google Shape;5255;p61"/>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6" name="Google Shape;5256;p61"/>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7" name="Google Shape;5257;p61"/>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8" name="Google Shape;5258;p61"/>
          <p:cNvGrpSpPr/>
          <p:nvPr/>
        </p:nvGrpSpPr>
        <p:grpSpPr>
          <a:xfrm>
            <a:off x="4603488" y="2711241"/>
            <a:ext cx="298186" cy="339253"/>
            <a:chOff x="6264525" y="842250"/>
            <a:chExt cx="423500" cy="481825"/>
          </a:xfrm>
        </p:grpSpPr>
        <p:sp>
          <p:nvSpPr>
            <p:cNvPr id="5259" name="Google Shape;5259;p61"/>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0" name="Google Shape;5260;p61"/>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61"/>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2" name="Google Shape;5262;p61"/>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3" name="Google Shape;5263;p61"/>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61"/>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61"/>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6" name="Google Shape;5266;p61"/>
          <p:cNvGrpSpPr/>
          <p:nvPr/>
        </p:nvGrpSpPr>
        <p:grpSpPr>
          <a:xfrm>
            <a:off x="821776" y="3125895"/>
            <a:ext cx="339253" cy="339253"/>
            <a:chOff x="900750" y="1436075"/>
            <a:chExt cx="481825" cy="481825"/>
          </a:xfrm>
        </p:grpSpPr>
        <p:sp>
          <p:nvSpPr>
            <p:cNvPr id="5267" name="Google Shape;5267;p61"/>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61"/>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9" name="Google Shape;5269;p61"/>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0" name="Google Shape;5270;p61"/>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1" name="Google Shape;5271;p61"/>
          <p:cNvGrpSpPr/>
          <p:nvPr/>
        </p:nvGrpSpPr>
        <p:grpSpPr>
          <a:xfrm>
            <a:off x="1239624" y="3186183"/>
            <a:ext cx="339253" cy="218676"/>
            <a:chOff x="1492675" y="1520750"/>
            <a:chExt cx="481825" cy="310575"/>
          </a:xfrm>
        </p:grpSpPr>
        <p:sp>
          <p:nvSpPr>
            <p:cNvPr id="5272" name="Google Shape;5272;p61"/>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3" name="Google Shape;5273;p61"/>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4" name="Google Shape;5274;p61"/>
          <p:cNvGrpSpPr/>
          <p:nvPr/>
        </p:nvGrpSpPr>
        <p:grpSpPr>
          <a:xfrm>
            <a:off x="1647421" y="3125877"/>
            <a:ext cx="352332" cy="339288"/>
            <a:chOff x="2071000" y="1435025"/>
            <a:chExt cx="500400" cy="481875"/>
          </a:xfrm>
        </p:grpSpPr>
        <p:sp>
          <p:nvSpPr>
            <p:cNvPr id="5275" name="Google Shape;5275;p61"/>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6" name="Google Shape;5276;p61"/>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61"/>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8" name="Google Shape;5278;p61"/>
          <p:cNvGrpSpPr/>
          <p:nvPr/>
        </p:nvGrpSpPr>
        <p:grpSpPr>
          <a:xfrm>
            <a:off x="2073509" y="3167747"/>
            <a:ext cx="351874" cy="297623"/>
            <a:chOff x="2678350" y="1464650"/>
            <a:chExt cx="499750" cy="422700"/>
          </a:xfrm>
        </p:grpSpPr>
        <p:sp>
          <p:nvSpPr>
            <p:cNvPr id="5279" name="Google Shape;5279;p61"/>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0" name="Google Shape;5280;p61"/>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1" name="Google Shape;5281;p61"/>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2" name="Google Shape;5282;p61"/>
          <p:cNvGrpSpPr/>
          <p:nvPr/>
        </p:nvGrpSpPr>
        <p:grpSpPr>
          <a:xfrm>
            <a:off x="2499118" y="3125895"/>
            <a:ext cx="339253" cy="339253"/>
            <a:chOff x="3271200" y="1435075"/>
            <a:chExt cx="481825" cy="481825"/>
          </a:xfrm>
        </p:grpSpPr>
        <p:sp>
          <p:nvSpPr>
            <p:cNvPr id="5283" name="Google Shape;5283;p61"/>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61"/>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5" name="Google Shape;5285;p61"/>
          <p:cNvGrpSpPr/>
          <p:nvPr/>
        </p:nvGrpSpPr>
        <p:grpSpPr>
          <a:xfrm>
            <a:off x="2909591" y="3125877"/>
            <a:ext cx="343442" cy="339288"/>
            <a:chOff x="3858100" y="1435075"/>
            <a:chExt cx="487775" cy="481875"/>
          </a:xfrm>
        </p:grpSpPr>
        <p:sp>
          <p:nvSpPr>
            <p:cNvPr id="5286" name="Google Shape;5286;p6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7" name="Google Shape;5287;p6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8" name="Google Shape;5288;p6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9" name="Google Shape;5289;p6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6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1" name="Google Shape;5291;p61"/>
          <p:cNvGrpSpPr/>
          <p:nvPr/>
        </p:nvGrpSpPr>
        <p:grpSpPr>
          <a:xfrm>
            <a:off x="3329674" y="3125895"/>
            <a:ext cx="339253" cy="339253"/>
            <a:chOff x="4456875" y="1435075"/>
            <a:chExt cx="481825" cy="481825"/>
          </a:xfrm>
        </p:grpSpPr>
        <p:sp>
          <p:nvSpPr>
            <p:cNvPr id="5292" name="Google Shape;5292;p61"/>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3" name="Google Shape;5293;p61"/>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4" name="Google Shape;5294;p61"/>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5" name="Google Shape;5295;p61"/>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6" name="Google Shape;5296;p61"/>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61"/>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8" name="Google Shape;5298;p61"/>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9" name="Google Shape;5299;p61"/>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0" name="Google Shape;5300;p61"/>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1" name="Google Shape;5301;p61"/>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2" name="Google Shape;5302;p61"/>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3" name="Google Shape;5303;p61"/>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61"/>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5" name="Google Shape;5305;p61"/>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61"/>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7" name="Google Shape;5307;p61"/>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8" name="Google Shape;5308;p61"/>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61"/>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61"/>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1" name="Google Shape;5311;p61"/>
          <p:cNvGrpSpPr/>
          <p:nvPr/>
        </p:nvGrpSpPr>
        <p:grpSpPr>
          <a:xfrm>
            <a:off x="3750665" y="3125886"/>
            <a:ext cx="342580" cy="339271"/>
            <a:chOff x="5049725" y="1435050"/>
            <a:chExt cx="486550" cy="481850"/>
          </a:xfrm>
        </p:grpSpPr>
        <p:sp>
          <p:nvSpPr>
            <p:cNvPr id="5312" name="Google Shape;5312;p61"/>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61"/>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4" name="Google Shape;5314;p61"/>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5" name="Google Shape;5315;p61"/>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6" name="Google Shape;5316;p61"/>
          <p:cNvGrpSpPr/>
          <p:nvPr/>
        </p:nvGrpSpPr>
        <p:grpSpPr>
          <a:xfrm>
            <a:off x="4166216" y="3125895"/>
            <a:ext cx="339359" cy="339253"/>
            <a:chOff x="5642475" y="1435075"/>
            <a:chExt cx="481975" cy="481825"/>
          </a:xfrm>
        </p:grpSpPr>
        <p:sp>
          <p:nvSpPr>
            <p:cNvPr id="5317" name="Google Shape;5317;p61"/>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8" name="Google Shape;5318;p61"/>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9" name="Google Shape;5319;p61"/>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0" name="Google Shape;5320;p61"/>
          <p:cNvGrpSpPr/>
          <p:nvPr/>
        </p:nvGrpSpPr>
        <p:grpSpPr>
          <a:xfrm>
            <a:off x="4580702" y="3125886"/>
            <a:ext cx="343759" cy="339271"/>
            <a:chOff x="6232000" y="1435050"/>
            <a:chExt cx="488225" cy="481850"/>
          </a:xfrm>
        </p:grpSpPr>
        <p:sp>
          <p:nvSpPr>
            <p:cNvPr id="5321" name="Google Shape;5321;p61"/>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2" name="Google Shape;5322;p61"/>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3" name="Google Shape;5323;p61"/>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4" name="Google Shape;5324;p61"/>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61"/>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6" name="Google Shape;5326;p61"/>
          <p:cNvGrpSpPr/>
          <p:nvPr/>
        </p:nvGrpSpPr>
        <p:grpSpPr>
          <a:xfrm>
            <a:off x="841438" y="3539545"/>
            <a:ext cx="299929" cy="337792"/>
            <a:chOff x="924450" y="2028975"/>
            <a:chExt cx="425975" cy="479750"/>
          </a:xfrm>
        </p:grpSpPr>
        <p:sp>
          <p:nvSpPr>
            <p:cNvPr id="5327" name="Google Shape;5327;p61"/>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8" name="Google Shape;5328;p61"/>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9" name="Google Shape;5329;p61"/>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0" name="Google Shape;5330;p61"/>
          <p:cNvGrpSpPr/>
          <p:nvPr/>
        </p:nvGrpSpPr>
        <p:grpSpPr>
          <a:xfrm>
            <a:off x="1653934" y="3559347"/>
            <a:ext cx="339306" cy="298186"/>
            <a:chOff x="2085450" y="2057100"/>
            <a:chExt cx="481900" cy="423500"/>
          </a:xfrm>
        </p:grpSpPr>
        <p:sp>
          <p:nvSpPr>
            <p:cNvPr id="5331" name="Google Shape;5331;p61"/>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2" name="Google Shape;5332;p61"/>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3" name="Google Shape;5333;p61"/>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4" name="Google Shape;5334;p61"/>
          <p:cNvGrpSpPr/>
          <p:nvPr/>
        </p:nvGrpSpPr>
        <p:grpSpPr>
          <a:xfrm>
            <a:off x="2081868" y="3582592"/>
            <a:ext cx="339306" cy="251698"/>
            <a:chOff x="2678275" y="2090100"/>
            <a:chExt cx="481900" cy="357475"/>
          </a:xfrm>
        </p:grpSpPr>
        <p:sp>
          <p:nvSpPr>
            <p:cNvPr id="5335" name="Google Shape;5335;p61"/>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6" name="Google Shape;5336;p61"/>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61"/>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8" name="Google Shape;5338;p61"/>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9" name="Google Shape;5339;p61"/>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0" name="Google Shape;5340;p61"/>
          <p:cNvGrpSpPr/>
          <p:nvPr/>
        </p:nvGrpSpPr>
        <p:grpSpPr>
          <a:xfrm>
            <a:off x="2559072" y="3594790"/>
            <a:ext cx="219345" cy="227301"/>
            <a:chOff x="3357325" y="2093500"/>
            <a:chExt cx="311525" cy="322825"/>
          </a:xfrm>
        </p:grpSpPr>
        <p:sp>
          <p:nvSpPr>
            <p:cNvPr id="5341" name="Google Shape;5341;p61"/>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2" name="Google Shape;5342;p61"/>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3" name="Google Shape;5343;p61"/>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44" name="Google Shape;5344;p61"/>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45" name="Google Shape;5345;p61"/>
          <p:cNvGrpSpPr/>
          <p:nvPr/>
        </p:nvGrpSpPr>
        <p:grpSpPr>
          <a:xfrm>
            <a:off x="3353262" y="3538814"/>
            <a:ext cx="292078" cy="339253"/>
            <a:chOff x="4492800" y="2027925"/>
            <a:chExt cx="414825" cy="481825"/>
          </a:xfrm>
        </p:grpSpPr>
        <p:sp>
          <p:nvSpPr>
            <p:cNvPr id="5346" name="Google Shape;5346;p61"/>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7" name="Google Shape;5347;p61"/>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8" name="Google Shape;5348;p61"/>
          <p:cNvGrpSpPr/>
          <p:nvPr/>
        </p:nvGrpSpPr>
        <p:grpSpPr>
          <a:xfrm>
            <a:off x="3752354" y="3538805"/>
            <a:ext cx="339200" cy="339271"/>
            <a:chOff x="5049725" y="2027900"/>
            <a:chExt cx="481750" cy="481850"/>
          </a:xfrm>
        </p:grpSpPr>
        <p:sp>
          <p:nvSpPr>
            <p:cNvPr id="5349" name="Google Shape;5349;p61"/>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0" name="Google Shape;5350;p61"/>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61"/>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61"/>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3" name="Google Shape;5353;p61"/>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4" name="Google Shape;5354;p61"/>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61"/>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61"/>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7" name="Google Shape;5357;p61"/>
          <p:cNvGrpSpPr/>
          <p:nvPr/>
        </p:nvGrpSpPr>
        <p:grpSpPr>
          <a:xfrm>
            <a:off x="4225950" y="3538893"/>
            <a:ext cx="219890" cy="339095"/>
            <a:chOff x="5726350" y="2028150"/>
            <a:chExt cx="312300" cy="481600"/>
          </a:xfrm>
        </p:grpSpPr>
        <p:sp>
          <p:nvSpPr>
            <p:cNvPr id="5358" name="Google Shape;5358;p61"/>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61"/>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61"/>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1" name="Google Shape;5361;p61"/>
          <p:cNvGrpSpPr/>
          <p:nvPr/>
        </p:nvGrpSpPr>
        <p:grpSpPr>
          <a:xfrm>
            <a:off x="4586141" y="3542000"/>
            <a:ext cx="332881" cy="332881"/>
            <a:chOff x="6239925" y="2032450"/>
            <a:chExt cx="472775" cy="472775"/>
          </a:xfrm>
        </p:grpSpPr>
        <p:sp>
          <p:nvSpPr>
            <p:cNvPr id="5362" name="Google Shape;5362;p61"/>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3" name="Google Shape;5363;p61"/>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4" name="Google Shape;5364;p61"/>
          <p:cNvGrpSpPr/>
          <p:nvPr/>
        </p:nvGrpSpPr>
        <p:grpSpPr>
          <a:xfrm>
            <a:off x="5035233" y="2364092"/>
            <a:ext cx="334641" cy="185425"/>
            <a:chOff x="903075" y="2730000"/>
            <a:chExt cx="475275" cy="263350"/>
          </a:xfrm>
        </p:grpSpPr>
        <p:sp>
          <p:nvSpPr>
            <p:cNvPr id="5365" name="Google Shape;5365;p61"/>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61"/>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61"/>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8" name="Google Shape;5368;p61"/>
          <p:cNvGrpSpPr/>
          <p:nvPr/>
        </p:nvGrpSpPr>
        <p:grpSpPr>
          <a:xfrm>
            <a:off x="1239624" y="3538814"/>
            <a:ext cx="339253" cy="339253"/>
            <a:chOff x="1492675" y="2027925"/>
            <a:chExt cx="481825" cy="481825"/>
          </a:xfrm>
        </p:grpSpPr>
        <p:sp>
          <p:nvSpPr>
            <p:cNvPr id="5369" name="Google Shape;5369;p61"/>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61"/>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1" name="Google Shape;5371;p61"/>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2" name="Google Shape;5372;p61"/>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61"/>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4" name="Google Shape;5374;p61"/>
          <p:cNvGrpSpPr/>
          <p:nvPr/>
        </p:nvGrpSpPr>
        <p:grpSpPr>
          <a:xfrm>
            <a:off x="5466000" y="2287178"/>
            <a:ext cx="339253" cy="339253"/>
            <a:chOff x="1492675" y="2620775"/>
            <a:chExt cx="481825" cy="481825"/>
          </a:xfrm>
        </p:grpSpPr>
        <p:sp>
          <p:nvSpPr>
            <p:cNvPr id="5375" name="Google Shape;5375;p61"/>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6" name="Google Shape;5376;p61"/>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77" name="Google Shape;5377;p61"/>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78" name="Google Shape;5378;p61"/>
          <p:cNvGrpSpPr/>
          <p:nvPr/>
        </p:nvGrpSpPr>
        <p:grpSpPr>
          <a:xfrm>
            <a:off x="6289754" y="2303161"/>
            <a:ext cx="333585" cy="307287"/>
            <a:chOff x="2682350" y="2643425"/>
            <a:chExt cx="473775" cy="436425"/>
          </a:xfrm>
        </p:grpSpPr>
        <p:sp>
          <p:nvSpPr>
            <p:cNvPr id="5379" name="Google Shape;5379;p61"/>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0" name="Google Shape;5380;p61"/>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1" name="Google Shape;5381;p61"/>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2" name="Google Shape;5382;p61"/>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3" name="Google Shape;5383;p61"/>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4" name="Google Shape;5384;p61"/>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61"/>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6" name="Google Shape;5386;p61"/>
          <p:cNvGrpSpPr/>
          <p:nvPr/>
        </p:nvGrpSpPr>
        <p:grpSpPr>
          <a:xfrm>
            <a:off x="6755243" y="2287178"/>
            <a:ext cx="238531" cy="339253"/>
            <a:chOff x="3342725" y="2620775"/>
            <a:chExt cx="338775" cy="481825"/>
          </a:xfrm>
        </p:grpSpPr>
        <p:sp>
          <p:nvSpPr>
            <p:cNvPr id="5387" name="Google Shape;5387;p61"/>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8" name="Google Shape;5388;p61"/>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9" name="Google Shape;5389;p61"/>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0" name="Google Shape;5390;p61"/>
          <p:cNvGrpSpPr/>
          <p:nvPr/>
        </p:nvGrpSpPr>
        <p:grpSpPr>
          <a:xfrm>
            <a:off x="7148994" y="2287178"/>
            <a:ext cx="278296" cy="339253"/>
            <a:chOff x="3907325" y="2620775"/>
            <a:chExt cx="395250" cy="481825"/>
          </a:xfrm>
        </p:grpSpPr>
        <p:sp>
          <p:nvSpPr>
            <p:cNvPr id="5391" name="Google Shape;5391;p61"/>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2" name="Google Shape;5392;p61"/>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61"/>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4" name="Google Shape;5394;p61"/>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5" name="Google Shape;5395;p61"/>
          <p:cNvGrpSpPr/>
          <p:nvPr/>
        </p:nvGrpSpPr>
        <p:grpSpPr>
          <a:xfrm>
            <a:off x="7542181" y="2297783"/>
            <a:ext cx="339253" cy="318042"/>
            <a:chOff x="4456875" y="2635825"/>
            <a:chExt cx="481825" cy="451700"/>
          </a:xfrm>
        </p:grpSpPr>
        <p:sp>
          <p:nvSpPr>
            <p:cNvPr id="5396" name="Google Shape;5396;p61"/>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7" name="Google Shape;5397;p61"/>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8" name="Google Shape;5398;p61"/>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61"/>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0" name="Google Shape;5400;p61"/>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1" name="Google Shape;5401;p61"/>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2" name="Google Shape;5402;p61"/>
          <p:cNvGrpSpPr/>
          <p:nvPr/>
        </p:nvGrpSpPr>
        <p:grpSpPr>
          <a:xfrm>
            <a:off x="7967105" y="2297783"/>
            <a:ext cx="339253" cy="318042"/>
            <a:chOff x="5049725" y="2635825"/>
            <a:chExt cx="481825" cy="451700"/>
          </a:xfrm>
        </p:grpSpPr>
        <p:sp>
          <p:nvSpPr>
            <p:cNvPr id="5403" name="Google Shape;5403;p61"/>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4" name="Google Shape;5404;p61"/>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5" name="Google Shape;5405;p61"/>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6" name="Google Shape;5406;p61"/>
          <p:cNvGrpSpPr/>
          <p:nvPr/>
        </p:nvGrpSpPr>
        <p:grpSpPr>
          <a:xfrm>
            <a:off x="2211475" y="3952243"/>
            <a:ext cx="338566" cy="338373"/>
            <a:chOff x="5643000" y="2621375"/>
            <a:chExt cx="480850" cy="480575"/>
          </a:xfrm>
        </p:grpSpPr>
        <p:sp>
          <p:nvSpPr>
            <p:cNvPr id="5407" name="Google Shape;5407;p61"/>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61"/>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61"/>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0" name="Google Shape;5410;p61"/>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61"/>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61"/>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3" name="Google Shape;5413;p61"/>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4" name="Google Shape;5414;p61"/>
          <p:cNvGrpSpPr/>
          <p:nvPr/>
        </p:nvGrpSpPr>
        <p:grpSpPr>
          <a:xfrm>
            <a:off x="4032695" y="3951803"/>
            <a:ext cx="339359" cy="339253"/>
            <a:chOff x="6235250" y="2620775"/>
            <a:chExt cx="481975" cy="481825"/>
          </a:xfrm>
        </p:grpSpPr>
        <p:sp>
          <p:nvSpPr>
            <p:cNvPr id="5415" name="Google Shape;5415;p61"/>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61"/>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7" name="Google Shape;5417;p61"/>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8" name="Google Shape;5418;p61"/>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9" name="Google Shape;5419;p61"/>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20" name="Google Shape;5420;p61"/>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21" name="Google Shape;5421;p61"/>
          <p:cNvGrpSpPr/>
          <p:nvPr/>
        </p:nvGrpSpPr>
        <p:grpSpPr>
          <a:xfrm>
            <a:off x="5465078" y="2711317"/>
            <a:ext cx="341101" cy="339253"/>
            <a:chOff x="1535000" y="3223325"/>
            <a:chExt cx="484450" cy="481825"/>
          </a:xfrm>
        </p:grpSpPr>
        <p:sp>
          <p:nvSpPr>
            <p:cNvPr id="5422" name="Google Shape;5422;p61"/>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3" name="Google Shape;5423;p61"/>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4" name="Google Shape;5424;p61"/>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5" name="Google Shape;5425;p61"/>
          <p:cNvGrpSpPr/>
          <p:nvPr/>
        </p:nvGrpSpPr>
        <p:grpSpPr>
          <a:xfrm>
            <a:off x="5872645" y="2746618"/>
            <a:ext cx="339253" cy="268649"/>
            <a:chOff x="2085525" y="3263750"/>
            <a:chExt cx="481825" cy="381550"/>
          </a:xfrm>
        </p:grpSpPr>
        <p:sp>
          <p:nvSpPr>
            <p:cNvPr id="5426" name="Google Shape;5426;p61"/>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61"/>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28" name="Google Shape;5428;p61"/>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29" name="Google Shape;5429;p61"/>
          <p:cNvGrpSpPr/>
          <p:nvPr/>
        </p:nvGrpSpPr>
        <p:grpSpPr>
          <a:xfrm>
            <a:off x="6704407" y="2711308"/>
            <a:ext cx="340204" cy="339271"/>
            <a:chOff x="3270450" y="3213625"/>
            <a:chExt cx="483175" cy="481850"/>
          </a:xfrm>
        </p:grpSpPr>
        <p:sp>
          <p:nvSpPr>
            <p:cNvPr id="5430" name="Google Shape;5430;p61"/>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1" name="Google Shape;5431;p61"/>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2" name="Google Shape;5432;p61"/>
          <p:cNvGrpSpPr/>
          <p:nvPr/>
        </p:nvGrpSpPr>
        <p:grpSpPr>
          <a:xfrm>
            <a:off x="7203676" y="2711317"/>
            <a:ext cx="168931" cy="339253"/>
            <a:chOff x="3984950" y="3213600"/>
            <a:chExt cx="239925" cy="481825"/>
          </a:xfrm>
        </p:grpSpPr>
        <p:sp>
          <p:nvSpPr>
            <p:cNvPr id="5433" name="Google Shape;5433;p61"/>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61"/>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35" name="Google Shape;5435;p61"/>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6" name="Google Shape;5436;p61"/>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37" name="Google Shape;5437;p61"/>
          <p:cNvGrpSpPr/>
          <p:nvPr/>
        </p:nvGrpSpPr>
        <p:grpSpPr>
          <a:xfrm>
            <a:off x="1736111" y="3981487"/>
            <a:ext cx="355218" cy="279880"/>
            <a:chOff x="5629975" y="3255775"/>
            <a:chExt cx="504500" cy="397500"/>
          </a:xfrm>
        </p:grpSpPr>
        <p:sp>
          <p:nvSpPr>
            <p:cNvPr id="5438" name="Google Shape;5438;p61"/>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9" name="Google Shape;5439;p61"/>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61"/>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61"/>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2" name="Google Shape;5442;p61"/>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3" name="Google Shape;5443;p61"/>
          <p:cNvGrpSpPr/>
          <p:nvPr/>
        </p:nvGrpSpPr>
        <p:grpSpPr>
          <a:xfrm>
            <a:off x="3572294" y="3981593"/>
            <a:ext cx="340256" cy="279669"/>
            <a:chOff x="6234950" y="3255925"/>
            <a:chExt cx="483250" cy="397200"/>
          </a:xfrm>
        </p:grpSpPr>
        <p:sp>
          <p:nvSpPr>
            <p:cNvPr id="5444" name="Google Shape;5444;p61"/>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61"/>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6" name="Google Shape;5446;p61"/>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7" name="Google Shape;5447;p61"/>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61"/>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61"/>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0" name="Google Shape;5450;p61"/>
          <p:cNvGrpSpPr/>
          <p:nvPr/>
        </p:nvGrpSpPr>
        <p:grpSpPr>
          <a:xfrm>
            <a:off x="5043532" y="3125970"/>
            <a:ext cx="318042" cy="339253"/>
            <a:chOff x="914900" y="3806450"/>
            <a:chExt cx="451700" cy="481825"/>
          </a:xfrm>
        </p:grpSpPr>
        <p:sp>
          <p:nvSpPr>
            <p:cNvPr id="5451" name="Google Shape;5451;p61"/>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2" name="Google Shape;5452;p61"/>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3" name="Google Shape;5453;p61"/>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61"/>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5" name="Google Shape;5455;p61"/>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6" name="Google Shape;5456;p61"/>
          <p:cNvGrpSpPr/>
          <p:nvPr/>
        </p:nvGrpSpPr>
        <p:grpSpPr>
          <a:xfrm>
            <a:off x="5462454" y="3125785"/>
            <a:ext cx="346347" cy="339623"/>
            <a:chOff x="1490050" y="3805975"/>
            <a:chExt cx="491900" cy="482350"/>
          </a:xfrm>
        </p:grpSpPr>
        <p:sp>
          <p:nvSpPr>
            <p:cNvPr id="5457" name="Google Shape;5457;p61"/>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8" name="Google Shape;5458;p61"/>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61"/>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61"/>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1" name="Google Shape;5461;p61"/>
          <p:cNvGrpSpPr/>
          <p:nvPr/>
        </p:nvGrpSpPr>
        <p:grpSpPr>
          <a:xfrm>
            <a:off x="5886322" y="3125970"/>
            <a:ext cx="311899" cy="339253"/>
            <a:chOff x="2104275" y="3806450"/>
            <a:chExt cx="442975" cy="481825"/>
          </a:xfrm>
        </p:grpSpPr>
        <p:sp>
          <p:nvSpPr>
            <p:cNvPr id="5462" name="Google Shape;5462;p61"/>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3" name="Google Shape;5463;p61"/>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4" name="Google Shape;5464;p61"/>
          <p:cNvGrpSpPr/>
          <p:nvPr/>
        </p:nvGrpSpPr>
        <p:grpSpPr>
          <a:xfrm>
            <a:off x="6309839" y="3125970"/>
            <a:ext cx="293416" cy="339253"/>
            <a:chOff x="2710875" y="3806450"/>
            <a:chExt cx="416725" cy="481825"/>
          </a:xfrm>
        </p:grpSpPr>
        <p:sp>
          <p:nvSpPr>
            <p:cNvPr id="5465" name="Google Shape;5465;p61"/>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61"/>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7" name="Google Shape;5467;p61"/>
          <p:cNvGrpSpPr/>
          <p:nvPr/>
        </p:nvGrpSpPr>
        <p:grpSpPr>
          <a:xfrm>
            <a:off x="6704883" y="3166412"/>
            <a:ext cx="339253" cy="258369"/>
            <a:chOff x="3271200" y="3863875"/>
            <a:chExt cx="481825" cy="366950"/>
          </a:xfrm>
        </p:grpSpPr>
        <p:sp>
          <p:nvSpPr>
            <p:cNvPr id="5468" name="Google Shape;5468;p61"/>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61"/>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0" name="Google Shape;5470;p61"/>
          <p:cNvGrpSpPr/>
          <p:nvPr/>
        </p:nvGrpSpPr>
        <p:grpSpPr>
          <a:xfrm>
            <a:off x="7140377" y="3126199"/>
            <a:ext cx="295528" cy="338795"/>
            <a:chOff x="3895050" y="3806775"/>
            <a:chExt cx="419725" cy="481175"/>
          </a:xfrm>
        </p:grpSpPr>
        <p:sp>
          <p:nvSpPr>
            <p:cNvPr id="5471" name="Google Shape;5471;p61"/>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61"/>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3" name="Google Shape;5473;p61"/>
          <p:cNvGrpSpPr/>
          <p:nvPr/>
        </p:nvGrpSpPr>
        <p:grpSpPr>
          <a:xfrm>
            <a:off x="7543659" y="3125979"/>
            <a:ext cx="336296" cy="339235"/>
            <a:chOff x="4464775" y="3806475"/>
            <a:chExt cx="477625" cy="481800"/>
          </a:xfrm>
        </p:grpSpPr>
        <p:sp>
          <p:nvSpPr>
            <p:cNvPr id="5474" name="Google Shape;5474;p61"/>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61"/>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61"/>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7" name="Google Shape;5477;p61"/>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8" name="Google Shape;5478;p61"/>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61"/>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0" name="Google Shape;5480;p61"/>
          <p:cNvGrpSpPr/>
          <p:nvPr/>
        </p:nvGrpSpPr>
        <p:grpSpPr>
          <a:xfrm>
            <a:off x="7967105" y="3125970"/>
            <a:ext cx="339253" cy="339253"/>
            <a:chOff x="5049725" y="3806450"/>
            <a:chExt cx="481825" cy="481825"/>
          </a:xfrm>
        </p:grpSpPr>
        <p:sp>
          <p:nvSpPr>
            <p:cNvPr id="5481" name="Google Shape;5481;p61"/>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61"/>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61"/>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4" name="Google Shape;5484;p61"/>
          <p:cNvGrpSpPr/>
          <p:nvPr/>
        </p:nvGrpSpPr>
        <p:grpSpPr>
          <a:xfrm>
            <a:off x="1276714" y="3951798"/>
            <a:ext cx="339253" cy="339253"/>
            <a:chOff x="5651375" y="3806450"/>
            <a:chExt cx="481825" cy="481825"/>
          </a:xfrm>
        </p:grpSpPr>
        <p:sp>
          <p:nvSpPr>
            <p:cNvPr id="5485" name="Google Shape;5485;p61"/>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6" name="Google Shape;5486;p61"/>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61"/>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61"/>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9" name="Google Shape;5489;p61"/>
          <p:cNvGrpSpPr/>
          <p:nvPr/>
        </p:nvGrpSpPr>
        <p:grpSpPr>
          <a:xfrm>
            <a:off x="3153646" y="3953787"/>
            <a:ext cx="298503" cy="335275"/>
            <a:chOff x="6264300" y="3809300"/>
            <a:chExt cx="423950" cy="476175"/>
          </a:xfrm>
        </p:grpSpPr>
        <p:sp>
          <p:nvSpPr>
            <p:cNvPr id="5490" name="Google Shape;5490;p61"/>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61"/>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2" name="Google Shape;5492;p61"/>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3" name="Google Shape;5493;p61"/>
          <p:cNvGrpSpPr/>
          <p:nvPr/>
        </p:nvGrpSpPr>
        <p:grpSpPr>
          <a:xfrm>
            <a:off x="5032267" y="3538881"/>
            <a:ext cx="340573" cy="339271"/>
            <a:chOff x="898875" y="4399275"/>
            <a:chExt cx="483700" cy="481850"/>
          </a:xfrm>
        </p:grpSpPr>
        <p:sp>
          <p:nvSpPr>
            <p:cNvPr id="5494" name="Google Shape;5494;p61"/>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61"/>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61"/>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7" name="Google Shape;5497;p61"/>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61"/>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9" name="Google Shape;5499;p61"/>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61"/>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61"/>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2" name="Google Shape;5502;p61"/>
          <p:cNvGrpSpPr/>
          <p:nvPr/>
        </p:nvGrpSpPr>
        <p:grpSpPr>
          <a:xfrm>
            <a:off x="5466000" y="3554133"/>
            <a:ext cx="339253" cy="308765"/>
            <a:chOff x="1492675" y="4420975"/>
            <a:chExt cx="481825" cy="438525"/>
          </a:xfrm>
        </p:grpSpPr>
        <p:sp>
          <p:nvSpPr>
            <p:cNvPr id="5503" name="Google Shape;5503;p61"/>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61"/>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5" name="Google Shape;5505;p61"/>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6" name="Google Shape;5506;p61"/>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61"/>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8" name="Google Shape;5508;p61"/>
          <p:cNvGrpSpPr/>
          <p:nvPr/>
        </p:nvGrpSpPr>
        <p:grpSpPr>
          <a:xfrm>
            <a:off x="5870982" y="3539558"/>
            <a:ext cx="342580" cy="337915"/>
            <a:chOff x="2084100" y="4400250"/>
            <a:chExt cx="486550" cy="479925"/>
          </a:xfrm>
        </p:grpSpPr>
        <p:sp>
          <p:nvSpPr>
            <p:cNvPr id="5509" name="Google Shape;5509;p61"/>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61"/>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61"/>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61"/>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61"/>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61"/>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5" name="Google Shape;5515;p61"/>
          <p:cNvGrpSpPr/>
          <p:nvPr/>
        </p:nvGrpSpPr>
        <p:grpSpPr>
          <a:xfrm>
            <a:off x="6307462" y="3538907"/>
            <a:ext cx="298169" cy="339218"/>
            <a:chOff x="2707950" y="4399325"/>
            <a:chExt cx="423475" cy="481775"/>
          </a:xfrm>
        </p:grpSpPr>
        <p:sp>
          <p:nvSpPr>
            <p:cNvPr id="5516" name="Google Shape;5516;p61"/>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61"/>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61"/>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61"/>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61"/>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61"/>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61"/>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61"/>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61"/>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5" name="Google Shape;5525;p61"/>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61"/>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61"/>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8" name="Google Shape;5528;p61"/>
          <p:cNvGrpSpPr/>
          <p:nvPr/>
        </p:nvGrpSpPr>
        <p:grpSpPr>
          <a:xfrm>
            <a:off x="6736981" y="3538881"/>
            <a:ext cx="275057" cy="339271"/>
            <a:chOff x="3330525" y="4399275"/>
            <a:chExt cx="390650" cy="481850"/>
          </a:xfrm>
        </p:grpSpPr>
        <p:sp>
          <p:nvSpPr>
            <p:cNvPr id="5529" name="Google Shape;5529;p61"/>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61"/>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61"/>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61"/>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61"/>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61"/>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61"/>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6" name="Google Shape;5536;p61"/>
          <p:cNvGrpSpPr/>
          <p:nvPr/>
        </p:nvGrpSpPr>
        <p:grpSpPr>
          <a:xfrm>
            <a:off x="7161510" y="3538890"/>
            <a:ext cx="253265" cy="339253"/>
            <a:chOff x="3938800" y="4399275"/>
            <a:chExt cx="359700" cy="481825"/>
          </a:xfrm>
        </p:grpSpPr>
        <p:sp>
          <p:nvSpPr>
            <p:cNvPr id="5537" name="Google Shape;5537;p61"/>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8" name="Google Shape;5538;p61"/>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9" name="Google Shape;5539;p61"/>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61"/>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1" name="Google Shape;5541;p61"/>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2" name="Google Shape;5542;p61"/>
          <p:cNvGrpSpPr/>
          <p:nvPr/>
        </p:nvGrpSpPr>
        <p:grpSpPr>
          <a:xfrm>
            <a:off x="7632288" y="3538890"/>
            <a:ext cx="159039" cy="339253"/>
            <a:chOff x="4584850" y="4399275"/>
            <a:chExt cx="225875" cy="481825"/>
          </a:xfrm>
        </p:grpSpPr>
        <p:sp>
          <p:nvSpPr>
            <p:cNvPr id="5543" name="Google Shape;5543;p61"/>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61"/>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45" name="Google Shape;5545;p61"/>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46" name="Google Shape;5546;p61"/>
          <p:cNvGrpSpPr/>
          <p:nvPr/>
        </p:nvGrpSpPr>
        <p:grpSpPr>
          <a:xfrm>
            <a:off x="817316" y="3951795"/>
            <a:ext cx="339253" cy="339253"/>
            <a:chOff x="5642550" y="4399275"/>
            <a:chExt cx="481825" cy="481825"/>
          </a:xfrm>
        </p:grpSpPr>
        <p:sp>
          <p:nvSpPr>
            <p:cNvPr id="5547" name="Google Shape;5547;p61"/>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61"/>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9" name="Google Shape;5549;p61"/>
          <p:cNvGrpSpPr/>
          <p:nvPr/>
        </p:nvGrpSpPr>
        <p:grpSpPr>
          <a:xfrm>
            <a:off x="2670186" y="3963703"/>
            <a:ext cx="363316" cy="315437"/>
            <a:chOff x="6218300" y="4416175"/>
            <a:chExt cx="516000" cy="448000"/>
          </a:xfrm>
        </p:grpSpPr>
        <p:sp>
          <p:nvSpPr>
            <p:cNvPr id="5550" name="Google Shape;5550;p61"/>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61"/>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61"/>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3" name="Google Shape;5553;p61"/>
          <p:cNvGrpSpPr/>
          <p:nvPr/>
        </p:nvGrpSpPr>
        <p:grpSpPr>
          <a:xfrm>
            <a:off x="5870391" y="3951792"/>
            <a:ext cx="339253" cy="339253"/>
            <a:chOff x="899850" y="4992125"/>
            <a:chExt cx="481825" cy="481825"/>
          </a:xfrm>
        </p:grpSpPr>
        <p:sp>
          <p:nvSpPr>
            <p:cNvPr id="5554" name="Google Shape;5554;p61"/>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61"/>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61"/>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7" name="Google Shape;5557;p61"/>
          <p:cNvGrpSpPr/>
          <p:nvPr/>
        </p:nvGrpSpPr>
        <p:grpSpPr>
          <a:xfrm>
            <a:off x="5410993" y="3951792"/>
            <a:ext cx="339253" cy="339253"/>
            <a:chOff x="1492675" y="4992125"/>
            <a:chExt cx="481825" cy="481825"/>
          </a:xfrm>
        </p:grpSpPr>
        <p:sp>
          <p:nvSpPr>
            <p:cNvPr id="5558" name="Google Shape;5558;p6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6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0" name="Google Shape;5560;p61"/>
          <p:cNvGrpSpPr/>
          <p:nvPr/>
        </p:nvGrpSpPr>
        <p:grpSpPr>
          <a:xfrm>
            <a:off x="4951595" y="3951792"/>
            <a:ext cx="339253" cy="339253"/>
            <a:chOff x="2085525" y="4992125"/>
            <a:chExt cx="481825" cy="481825"/>
          </a:xfrm>
        </p:grpSpPr>
        <p:sp>
          <p:nvSpPr>
            <p:cNvPr id="5561" name="Google Shape;5561;p61"/>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61"/>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3" name="Google Shape;5563;p61"/>
          <p:cNvGrpSpPr/>
          <p:nvPr/>
        </p:nvGrpSpPr>
        <p:grpSpPr>
          <a:xfrm>
            <a:off x="6789344" y="3951792"/>
            <a:ext cx="339253" cy="339253"/>
            <a:chOff x="2678350" y="4992125"/>
            <a:chExt cx="481825" cy="481825"/>
          </a:xfrm>
        </p:grpSpPr>
        <p:sp>
          <p:nvSpPr>
            <p:cNvPr id="5564" name="Google Shape;5564;p61"/>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61"/>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61"/>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7" name="Google Shape;5567;p61"/>
          <p:cNvGrpSpPr/>
          <p:nvPr/>
        </p:nvGrpSpPr>
        <p:grpSpPr>
          <a:xfrm>
            <a:off x="4492198" y="3951792"/>
            <a:ext cx="339253" cy="339253"/>
            <a:chOff x="3271200" y="4992125"/>
            <a:chExt cx="481825" cy="481825"/>
          </a:xfrm>
        </p:grpSpPr>
        <p:sp>
          <p:nvSpPr>
            <p:cNvPr id="5568" name="Google Shape;5568;p61"/>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61"/>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61"/>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1" name="Google Shape;5571;p61"/>
          <p:cNvGrpSpPr/>
          <p:nvPr/>
        </p:nvGrpSpPr>
        <p:grpSpPr>
          <a:xfrm>
            <a:off x="6329788" y="3952813"/>
            <a:ext cx="339411" cy="337211"/>
            <a:chOff x="5049575" y="4993600"/>
            <a:chExt cx="482050" cy="478925"/>
          </a:xfrm>
        </p:grpSpPr>
        <p:sp>
          <p:nvSpPr>
            <p:cNvPr id="5572" name="Google Shape;5572;p61"/>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3" name="Google Shape;5573;p61"/>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61"/>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61"/>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76" name="Google Shape;5576;p61"/>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lt1"/>
                </a:solidFill>
              </a:rPr>
              <a:t>You can </a:t>
            </a:r>
            <a:r>
              <a:rPr b="1" lang="es" sz="1100">
                <a:solidFill>
                  <a:schemeClr val="dk2"/>
                </a:solidFill>
              </a:rPr>
              <a:t>resize </a:t>
            </a:r>
            <a:r>
              <a:rPr lang="es"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s" sz="1100">
                <a:solidFill>
                  <a:schemeClr val="lt1"/>
                </a:solidFill>
              </a:rPr>
              <a:t>You can </a:t>
            </a:r>
            <a:r>
              <a:rPr b="1" lang="es" sz="1100">
                <a:solidFill>
                  <a:schemeClr val="dk2"/>
                </a:solidFill>
              </a:rPr>
              <a:t>change the stroke and fill color</a:t>
            </a:r>
            <a:r>
              <a:rPr lang="es" sz="1100">
                <a:solidFill>
                  <a:schemeClr val="lt1"/>
                </a:solidFill>
              </a:rPr>
              <a:t>; just select the icon and click on the </a:t>
            </a:r>
            <a:r>
              <a:rPr b="1" lang="es" sz="1100">
                <a:solidFill>
                  <a:schemeClr val="dk2"/>
                </a:solidFill>
              </a:rPr>
              <a:t>paint bucket/pen</a:t>
            </a:r>
            <a:r>
              <a:rPr lang="es"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s" sz="1100">
                <a:solidFill>
                  <a:schemeClr val="lt1"/>
                </a:solidFill>
              </a:rPr>
              <a:t>In Google Slides, you can also use </a:t>
            </a:r>
            <a:r>
              <a:rPr b="1" lang="es" sz="1100">
                <a:solidFill>
                  <a:schemeClr val="dk2"/>
                </a:solidFill>
                <a:uFill>
                  <a:noFill/>
                </a:uFill>
                <a:hlinkClick r:id="rId3">
                  <a:extLst>
                    <a:ext uri="{A12FA001-AC4F-418D-AE19-62706E023703}">
                      <ahyp:hlinkClr val="tx"/>
                    </a:ext>
                  </a:extLst>
                </a:hlinkClick>
              </a:rPr>
              <a:t>Flaticon’s extension</a:t>
            </a:r>
            <a:r>
              <a:rPr lang="es" sz="1100">
                <a:solidFill>
                  <a:schemeClr val="lt1"/>
                </a:solidFill>
              </a:rPr>
              <a:t>, allowing you to customize and add even more icons.</a:t>
            </a:r>
            <a:endParaRPr sz="1100">
              <a:solidFill>
                <a:schemeClr val="lt1"/>
              </a:solidFill>
            </a:endParaRPr>
          </a:p>
        </p:txBody>
      </p:sp>
      <p:sp>
        <p:nvSpPr>
          <p:cNvPr id="5577" name="Google Shape;5577;p6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...and our sets of editable icons</a:t>
            </a:r>
            <a:endParaRPr/>
          </a:p>
        </p:txBody>
      </p:sp>
      <p:grpSp>
        <p:nvGrpSpPr>
          <p:cNvPr id="5578" name="Google Shape;5578;p61"/>
          <p:cNvGrpSpPr/>
          <p:nvPr/>
        </p:nvGrpSpPr>
        <p:grpSpPr>
          <a:xfrm>
            <a:off x="7248742" y="3975375"/>
            <a:ext cx="195300" cy="343772"/>
            <a:chOff x="3999225" y="4364775"/>
            <a:chExt cx="195300" cy="343772"/>
          </a:xfrm>
        </p:grpSpPr>
        <p:grpSp>
          <p:nvGrpSpPr>
            <p:cNvPr id="5579" name="Google Shape;5579;p61"/>
            <p:cNvGrpSpPr/>
            <p:nvPr/>
          </p:nvGrpSpPr>
          <p:grpSpPr>
            <a:xfrm>
              <a:off x="4048568" y="4562577"/>
              <a:ext cx="97317" cy="145970"/>
              <a:chOff x="1529575" y="2222650"/>
              <a:chExt cx="203125" cy="304675"/>
            </a:xfrm>
          </p:grpSpPr>
          <p:sp>
            <p:nvSpPr>
              <p:cNvPr id="5580" name="Google Shape;5580;p61"/>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1"/>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61"/>
            <p:cNvGrpSpPr/>
            <p:nvPr/>
          </p:nvGrpSpPr>
          <p:grpSpPr>
            <a:xfrm>
              <a:off x="3999225" y="4364775"/>
              <a:ext cx="195300" cy="195300"/>
              <a:chOff x="3999225" y="4364775"/>
              <a:chExt cx="195300" cy="195300"/>
            </a:xfrm>
          </p:grpSpPr>
          <p:sp>
            <p:nvSpPr>
              <p:cNvPr id="5583" name="Google Shape;5583;p61"/>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1"/>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5" name="Google Shape;5585;p61"/>
          <p:cNvGrpSpPr/>
          <p:nvPr/>
        </p:nvGrpSpPr>
        <p:grpSpPr>
          <a:xfrm>
            <a:off x="7564186" y="3991627"/>
            <a:ext cx="277088" cy="259611"/>
            <a:chOff x="4335888" y="4398114"/>
            <a:chExt cx="277088" cy="259611"/>
          </a:xfrm>
        </p:grpSpPr>
        <p:grpSp>
          <p:nvGrpSpPr>
            <p:cNvPr id="5586" name="Google Shape;5586;p61"/>
            <p:cNvGrpSpPr/>
            <p:nvPr/>
          </p:nvGrpSpPr>
          <p:grpSpPr>
            <a:xfrm>
              <a:off x="4335888" y="4462425"/>
              <a:ext cx="195300" cy="195300"/>
              <a:chOff x="4335888" y="4462425"/>
              <a:chExt cx="195300" cy="195300"/>
            </a:xfrm>
          </p:grpSpPr>
          <p:sp>
            <p:nvSpPr>
              <p:cNvPr id="5587" name="Google Shape;5587;p61"/>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1"/>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61"/>
            <p:cNvGrpSpPr/>
            <p:nvPr/>
          </p:nvGrpSpPr>
          <p:grpSpPr>
            <a:xfrm>
              <a:off x="4509813" y="4398114"/>
              <a:ext cx="103162" cy="103198"/>
              <a:chOff x="2277975" y="2021700"/>
              <a:chExt cx="215325" cy="215400"/>
            </a:xfrm>
          </p:grpSpPr>
          <p:sp>
            <p:nvSpPr>
              <p:cNvPr id="5590" name="Google Shape;5590;p61"/>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92" name="Google Shape;5592;p61"/>
          <p:cNvGrpSpPr/>
          <p:nvPr/>
        </p:nvGrpSpPr>
        <p:grpSpPr>
          <a:xfrm>
            <a:off x="7961419" y="4049613"/>
            <a:ext cx="392275" cy="195300"/>
            <a:chOff x="4752588" y="4440200"/>
            <a:chExt cx="392275" cy="195300"/>
          </a:xfrm>
        </p:grpSpPr>
        <p:grpSp>
          <p:nvGrpSpPr>
            <p:cNvPr id="5593" name="Google Shape;5593;p61"/>
            <p:cNvGrpSpPr/>
            <p:nvPr/>
          </p:nvGrpSpPr>
          <p:grpSpPr>
            <a:xfrm>
              <a:off x="4950384" y="4469728"/>
              <a:ext cx="194479" cy="136244"/>
              <a:chOff x="3163375" y="2175125"/>
              <a:chExt cx="405925" cy="284375"/>
            </a:xfrm>
          </p:grpSpPr>
          <p:sp>
            <p:nvSpPr>
              <p:cNvPr id="5594" name="Google Shape;5594;p61"/>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1"/>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61"/>
            <p:cNvGrpSpPr/>
            <p:nvPr/>
          </p:nvGrpSpPr>
          <p:grpSpPr>
            <a:xfrm>
              <a:off x="4752588" y="4440200"/>
              <a:ext cx="195300" cy="195300"/>
              <a:chOff x="4335888" y="4462425"/>
              <a:chExt cx="195300" cy="195300"/>
            </a:xfrm>
          </p:grpSpPr>
          <p:sp>
            <p:nvSpPr>
              <p:cNvPr id="5598" name="Google Shape;5598;p61"/>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1"/>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03" name="Shape 5603"/>
        <p:cNvGrpSpPr/>
        <p:nvPr/>
      </p:nvGrpSpPr>
      <p:grpSpPr>
        <a:xfrm>
          <a:off x="0" y="0"/>
          <a:ext cx="0" cy="0"/>
          <a:chOff x="0" y="0"/>
          <a:chExt cx="0" cy="0"/>
        </a:xfrm>
      </p:grpSpPr>
      <p:grpSp>
        <p:nvGrpSpPr>
          <p:cNvPr id="5604" name="Google Shape;5604;p62"/>
          <p:cNvGrpSpPr/>
          <p:nvPr/>
        </p:nvGrpSpPr>
        <p:grpSpPr>
          <a:xfrm>
            <a:off x="856199" y="1311179"/>
            <a:ext cx="322099" cy="370529"/>
            <a:chOff x="-42971725" y="3217825"/>
            <a:chExt cx="275675" cy="317125"/>
          </a:xfrm>
        </p:grpSpPr>
        <p:sp>
          <p:nvSpPr>
            <p:cNvPr id="5605" name="Google Shape;5605;p6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62"/>
          <p:cNvGrpSpPr/>
          <p:nvPr/>
        </p:nvGrpSpPr>
        <p:grpSpPr>
          <a:xfrm>
            <a:off x="828113" y="1779835"/>
            <a:ext cx="378270" cy="337551"/>
            <a:chOff x="-42996150" y="3612600"/>
            <a:chExt cx="323750" cy="288900"/>
          </a:xfrm>
        </p:grpSpPr>
        <p:sp>
          <p:nvSpPr>
            <p:cNvPr id="5609" name="Google Shape;5609;p6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2" name="Google Shape;5612;p62"/>
          <p:cNvGrpSpPr/>
          <p:nvPr/>
        </p:nvGrpSpPr>
        <p:grpSpPr>
          <a:xfrm>
            <a:off x="830874" y="2189205"/>
            <a:ext cx="372749" cy="370909"/>
            <a:chOff x="-42994575" y="3950300"/>
            <a:chExt cx="319025" cy="317450"/>
          </a:xfrm>
        </p:grpSpPr>
        <p:sp>
          <p:nvSpPr>
            <p:cNvPr id="5613" name="Google Shape;5613;p6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62"/>
          <p:cNvGrpSpPr/>
          <p:nvPr/>
        </p:nvGrpSpPr>
        <p:grpSpPr>
          <a:xfrm>
            <a:off x="2984269" y="1336037"/>
            <a:ext cx="371785" cy="370879"/>
            <a:chOff x="-41111350" y="3239100"/>
            <a:chExt cx="318200" cy="317425"/>
          </a:xfrm>
        </p:grpSpPr>
        <p:sp>
          <p:nvSpPr>
            <p:cNvPr id="5617" name="Google Shape;5617;p6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1" name="Google Shape;5621;p62"/>
          <p:cNvGrpSpPr/>
          <p:nvPr/>
        </p:nvGrpSpPr>
        <p:grpSpPr>
          <a:xfrm>
            <a:off x="2980588" y="1771568"/>
            <a:ext cx="379146" cy="370967"/>
            <a:chOff x="-41117650" y="3605525"/>
            <a:chExt cx="324500" cy="317500"/>
          </a:xfrm>
        </p:grpSpPr>
        <p:sp>
          <p:nvSpPr>
            <p:cNvPr id="5622" name="Google Shape;5622;p6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5" name="Google Shape;5625;p62"/>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6" name="Google Shape;5626;p62"/>
          <p:cNvGrpSpPr/>
          <p:nvPr/>
        </p:nvGrpSpPr>
        <p:grpSpPr>
          <a:xfrm>
            <a:off x="1806843" y="2663092"/>
            <a:ext cx="216271" cy="371814"/>
            <a:chOff x="-39205300" y="3220175"/>
            <a:chExt cx="185100" cy="318225"/>
          </a:xfrm>
        </p:grpSpPr>
        <p:sp>
          <p:nvSpPr>
            <p:cNvPr id="5627" name="Google Shape;5627;p6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62"/>
          <p:cNvGrpSpPr/>
          <p:nvPr/>
        </p:nvGrpSpPr>
        <p:grpSpPr>
          <a:xfrm>
            <a:off x="1772370" y="3123163"/>
            <a:ext cx="300016" cy="369273"/>
            <a:chOff x="-39248625" y="3588600"/>
            <a:chExt cx="256775" cy="316050"/>
          </a:xfrm>
        </p:grpSpPr>
        <p:sp>
          <p:nvSpPr>
            <p:cNvPr id="5630" name="Google Shape;5630;p6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2" name="Google Shape;5632;p62"/>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2"/>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4" name="Google Shape;5634;p62"/>
          <p:cNvGrpSpPr/>
          <p:nvPr/>
        </p:nvGrpSpPr>
        <p:grpSpPr>
          <a:xfrm>
            <a:off x="1223084" y="1311179"/>
            <a:ext cx="429504" cy="370879"/>
            <a:chOff x="-42651700" y="3217825"/>
            <a:chExt cx="367600" cy="317425"/>
          </a:xfrm>
        </p:grpSpPr>
        <p:sp>
          <p:nvSpPr>
            <p:cNvPr id="5635" name="Google Shape;5635;p6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62"/>
          <p:cNvGrpSpPr/>
          <p:nvPr/>
        </p:nvGrpSpPr>
        <p:grpSpPr>
          <a:xfrm>
            <a:off x="1258516" y="1750829"/>
            <a:ext cx="358640" cy="363226"/>
            <a:chOff x="-42617300" y="3587775"/>
            <a:chExt cx="306950" cy="310875"/>
          </a:xfrm>
        </p:grpSpPr>
        <p:sp>
          <p:nvSpPr>
            <p:cNvPr id="5640" name="Google Shape;5640;p6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2" name="Google Shape;5642;p62"/>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3" name="Google Shape;5643;p62"/>
          <p:cNvGrpSpPr/>
          <p:nvPr/>
        </p:nvGrpSpPr>
        <p:grpSpPr>
          <a:xfrm>
            <a:off x="3430343" y="1335569"/>
            <a:ext cx="376926" cy="370324"/>
            <a:chOff x="-40748275" y="3238700"/>
            <a:chExt cx="322600" cy="316950"/>
          </a:xfrm>
        </p:grpSpPr>
        <p:sp>
          <p:nvSpPr>
            <p:cNvPr id="5644" name="Google Shape;5644;p6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62"/>
          <p:cNvGrpSpPr/>
          <p:nvPr/>
        </p:nvGrpSpPr>
        <p:grpSpPr>
          <a:xfrm>
            <a:off x="3432899" y="1803553"/>
            <a:ext cx="371814" cy="338690"/>
            <a:chOff x="-40745125" y="3632900"/>
            <a:chExt cx="318225" cy="289875"/>
          </a:xfrm>
        </p:grpSpPr>
        <p:sp>
          <p:nvSpPr>
            <p:cNvPr id="5651" name="Google Shape;5651;p6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62"/>
          <p:cNvGrpSpPr/>
          <p:nvPr/>
        </p:nvGrpSpPr>
        <p:grpSpPr>
          <a:xfrm>
            <a:off x="3437047" y="2214764"/>
            <a:ext cx="363518" cy="370178"/>
            <a:chOff x="-40742750" y="3972175"/>
            <a:chExt cx="311125" cy="316825"/>
          </a:xfrm>
        </p:grpSpPr>
        <p:sp>
          <p:nvSpPr>
            <p:cNvPr id="5659" name="Google Shape;5659;p6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62"/>
          <p:cNvGrpSpPr/>
          <p:nvPr/>
        </p:nvGrpSpPr>
        <p:grpSpPr>
          <a:xfrm>
            <a:off x="2219708" y="2664932"/>
            <a:ext cx="266892" cy="369974"/>
            <a:chOff x="-38860325" y="3221750"/>
            <a:chExt cx="228425" cy="316650"/>
          </a:xfrm>
        </p:grpSpPr>
        <p:sp>
          <p:nvSpPr>
            <p:cNvPr id="5662" name="Google Shape;5662;p6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62"/>
          <p:cNvGrpSpPr/>
          <p:nvPr/>
        </p:nvGrpSpPr>
        <p:grpSpPr>
          <a:xfrm>
            <a:off x="2170515" y="3126989"/>
            <a:ext cx="380081" cy="367111"/>
            <a:chOff x="-38905225" y="3591875"/>
            <a:chExt cx="325300" cy="314200"/>
          </a:xfrm>
        </p:grpSpPr>
        <p:sp>
          <p:nvSpPr>
            <p:cNvPr id="5667" name="Google Shape;5667;p6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0" name="Google Shape;5670;p62"/>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1" name="Google Shape;5671;p62"/>
          <p:cNvGrpSpPr/>
          <p:nvPr/>
        </p:nvGrpSpPr>
        <p:grpSpPr>
          <a:xfrm>
            <a:off x="3977265" y="3112069"/>
            <a:ext cx="290815" cy="369740"/>
            <a:chOff x="-37370925" y="3579105"/>
            <a:chExt cx="248900" cy="316450"/>
          </a:xfrm>
        </p:grpSpPr>
        <p:sp>
          <p:nvSpPr>
            <p:cNvPr id="5672" name="Google Shape;5672;p6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4" name="Google Shape;5674;p62"/>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2"/>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6" name="Google Shape;5676;p62"/>
          <p:cNvGrpSpPr/>
          <p:nvPr/>
        </p:nvGrpSpPr>
        <p:grpSpPr>
          <a:xfrm>
            <a:off x="1670640" y="2190140"/>
            <a:ext cx="371814" cy="369974"/>
            <a:chOff x="-42259725" y="3951100"/>
            <a:chExt cx="318225" cy="316650"/>
          </a:xfrm>
        </p:grpSpPr>
        <p:sp>
          <p:nvSpPr>
            <p:cNvPr id="5677" name="Google Shape;5677;p6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62"/>
          <p:cNvGrpSpPr/>
          <p:nvPr/>
        </p:nvGrpSpPr>
        <p:grpSpPr>
          <a:xfrm>
            <a:off x="3869002" y="1369161"/>
            <a:ext cx="370879" cy="337755"/>
            <a:chOff x="-40378075" y="3267450"/>
            <a:chExt cx="317425" cy="289075"/>
          </a:xfrm>
        </p:grpSpPr>
        <p:sp>
          <p:nvSpPr>
            <p:cNvPr id="5680" name="Google Shape;5680;p6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62"/>
          <p:cNvGrpSpPr/>
          <p:nvPr/>
        </p:nvGrpSpPr>
        <p:grpSpPr>
          <a:xfrm>
            <a:off x="3872668" y="1770429"/>
            <a:ext cx="363548" cy="369974"/>
            <a:chOff x="-40372575" y="3604550"/>
            <a:chExt cx="311150" cy="316650"/>
          </a:xfrm>
        </p:grpSpPr>
        <p:sp>
          <p:nvSpPr>
            <p:cNvPr id="5685" name="Google Shape;5685;p6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8" name="Google Shape;5688;p62"/>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9" name="Google Shape;5689;p62"/>
          <p:cNvGrpSpPr/>
          <p:nvPr/>
        </p:nvGrpSpPr>
        <p:grpSpPr>
          <a:xfrm>
            <a:off x="2596617" y="2663092"/>
            <a:ext cx="399038" cy="372165"/>
            <a:chOff x="-38542250" y="3220175"/>
            <a:chExt cx="341525" cy="318525"/>
          </a:xfrm>
        </p:grpSpPr>
        <p:sp>
          <p:nvSpPr>
            <p:cNvPr id="5690" name="Google Shape;5690;p6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62"/>
          <p:cNvGrpSpPr/>
          <p:nvPr/>
        </p:nvGrpSpPr>
        <p:grpSpPr>
          <a:xfrm>
            <a:off x="2618549" y="3122462"/>
            <a:ext cx="369974" cy="369068"/>
            <a:chOff x="-38537400" y="3588000"/>
            <a:chExt cx="316650" cy="315875"/>
          </a:xfrm>
        </p:grpSpPr>
        <p:sp>
          <p:nvSpPr>
            <p:cNvPr id="5694" name="Google Shape;5694;p6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62"/>
          <p:cNvGrpSpPr/>
          <p:nvPr/>
        </p:nvGrpSpPr>
        <p:grpSpPr>
          <a:xfrm>
            <a:off x="2617629" y="3579991"/>
            <a:ext cx="371814" cy="369974"/>
            <a:chOff x="-38538975" y="3954250"/>
            <a:chExt cx="318225" cy="316650"/>
          </a:xfrm>
        </p:grpSpPr>
        <p:sp>
          <p:nvSpPr>
            <p:cNvPr id="5699" name="Google Shape;5699;p6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62"/>
          <p:cNvGrpSpPr/>
          <p:nvPr/>
        </p:nvGrpSpPr>
        <p:grpSpPr>
          <a:xfrm>
            <a:off x="3934941" y="3574918"/>
            <a:ext cx="375465" cy="371814"/>
            <a:chOff x="-37385100" y="3949908"/>
            <a:chExt cx="321350" cy="318225"/>
          </a:xfrm>
        </p:grpSpPr>
        <p:sp>
          <p:nvSpPr>
            <p:cNvPr id="5702" name="Google Shape;5702;p6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62"/>
          <p:cNvGrpSpPr/>
          <p:nvPr/>
        </p:nvGrpSpPr>
        <p:grpSpPr>
          <a:xfrm>
            <a:off x="2110600" y="1310478"/>
            <a:ext cx="370909" cy="370675"/>
            <a:chOff x="-41895050" y="3217225"/>
            <a:chExt cx="317450" cy="317250"/>
          </a:xfrm>
        </p:grpSpPr>
        <p:sp>
          <p:nvSpPr>
            <p:cNvPr id="5705" name="Google Shape;5705;p6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62"/>
          <p:cNvGrpSpPr/>
          <p:nvPr/>
        </p:nvGrpSpPr>
        <p:grpSpPr>
          <a:xfrm>
            <a:off x="2110148" y="1747412"/>
            <a:ext cx="371814" cy="369974"/>
            <a:chOff x="-41893475" y="3584850"/>
            <a:chExt cx="318225" cy="316650"/>
          </a:xfrm>
        </p:grpSpPr>
        <p:sp>
          <p:nvSpPr>
            <p:cNvPr id="5711" name="Google Shape;5711;p6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5" name="Google Shape;5715;p62"/>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2"/>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7" name="Google Shape;5717;p62"/>
          <p:cNvGrpSpPr/>
          <p:nvPr/>
        </p:nvGrpSpPr>
        <p:grpSpPr>
          <a:xfrm>
            <a:off x="880176" y="3142704"/>
            <a:ext cx="337522" cy="370909"/>
            <a:chOff x="-39998250" y="3605325"/>
            <a:chExt cx="288875" cy="317450"/>
          </a:xfrm>
        </p:grpSpPr>
        <p:sp>
          <p:nvSpPr>
            <p:cNvPr id="5718" name="Google Shape;5718;p6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62"/>
          <p:cNvGrpSpPr/>
          <p:nvPr/>
        </p:nvGrpSpPr>
        <p:grpSpPr>
          <a:xfrm>
            <a:off x="863950" y="3601168"/>
            <a:ext cx="369974" cy="369945"/>
            <a:chOff x="-40011050" y="3972375"/>
            <a:chExt cx="316650" cy="316625"/>
          </a:xfrm>
        </p:grpSpPr>
        <p:sp>
          <p:nvSpPr>
            <p:cNvPr id="5721" name="Google Shape;5721;p6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62"/>
          <p:cNvGrpSpPr/>
          <p:nvPr/>
        </p:nvGrpSpPr>
        <p:grpSpPr>
          <a:xfrm>
            <a:off x="3095881" y="2665867"/>
            <a:ext cx="266921" cy="369039"/>
            <a:chOff x="-38129425" y="3222550"/>
            <a:chExt cx="228450" cy="315850"/>
          </a:xfrm>
        </p:grpSpPr>
        <p:sp>
          <p:nvSpPr>
            <p:cNvPr id="5724" name="Google Shape;5724;p6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62"/>
          <p:cNvGrpSpPr/>
          <p:nvPr/>
        </p:nvGrpSpPr>
        <p:grpSpPr>
          <a:xfrm>
            <a:off x="3050850" y="3122462"/>
            <a:ext cx="371785" cy="369974"/>
            <a:chOff x="-38172725" y="3588000"/>
            <a:chExt cx="318200" cy="316650"/>
          </a:xfrm>
        </p:grpSpPr>
        <p:sp>
          <p:nvSpPr>
            <p:cNvPr id="5727" name="Google Shape;5727;p6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62"/>
          <p:cNvGrpSpPr/>
          <p:nvPr/>
        </p:nvGrpSpPr>
        <p:grpSpPr>
          <a:xfrm>
            <a:off x="3126752" y="3580897"/>
            <a:ext cx="219981" cy="369974"/>
            <a:chOff x="-38109725" y="3955025"/>
            <a:chExt cx="188275" cy="316650"/>
          </a:xfrm>
        </p:grpSpPr>
        <p:sp>
          <p:nvSpPr>
            <p:cNvPr id="5736" name="Google Shape;5736;p6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8" name="Google Shape;5738;p62"/>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9" name="Google Shape;5739;p62"/>
          <p:cNvGrpSpPr/>
          <p:nvPr/>
        </p:nvGrpSpPr>
        <p:grpSpPr>
          <a:xfrm>
            <a:off x="2542151" y="1312318"/>
            <a:ext cx="373654" cy="369068"/>
            <a:chOff x="-41530375" y="3218800"/>
            <a:chExt cx="319800" cy="315875"/>
          </a:xfrm>
        </p:grpSpPr>
        <p:sp>
          <p:nvSpPr>
            <p:cNvPr id="5740" name="Google Shape;5740;p6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62"/>
          <p:cNvGrpSpPr/>
          <p:nvPr/>
        </p:nvGrpSpPr>
        <p:grpSpPr>
          <a:xfrm>
            <a:off x="2544444" y="1827476"/>
            <a:ext cx="369068" cy="289004"/>
            <a:chOff x="-41526450" y="3653375"/>
            <a:chExt cx="315875" cy="247350"/>
          </a:xfrm>
        </p:grpSpPr>
        <p:sp>
          <p:nvSpPr>
            <p:cNvPr id="5743" name="Google Shape;5743;p6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62"/>
          <p:cNvGrpSpPr/>
          <p:nvPr/>
        </p:nvGrpSpPr>
        <p:grpSpPr>
          <a:xfrm>
            <a:off x="2545831" y="2190140"/>
            <a:ext cx="366293" cy="369974"/>
            <a:chOff x="-41526450" y="3951100"/>
            <a:chExt cx="313500" cy="316650"/>
          </a:xfrm>
        </p:grpSpPr>
        <p:sp>
          <p:nvSpPr>
            <p:cNvPr id="5746" name="Google Shape;5746;p6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62"/>
          <p:cNvGrpSpPr/>
          <p:nvPr/>
        </p:nvGrpSpPr>
        <p:grpSpPr>
          <a:xfrm>
            <a:off x="1311086" y="2684269"/>
            <a:ext cx="339595" cy="371814"/>
            <a:chOff x="-39625900" y="3238300"/>
            <a:chExt cx="290650" cy="318225"/>
          </a:xfrm>
        </p:grpSpPr>
        <p:sp>
          <p:nvSpPr>
            <p:cNvPr id="5750" name="Google Shape;5750;p6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2" name="Google Shape;5752;p62"/>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3" name="Google Shape;5753;p62"/>
          <p:cNvGrpSpPr/>
          <p:nvPr/>
        </p:nvGrpSpPr>
        <p:grpSpPr>
          <a:xfrm>
            <a:off x="1305137" y="3600730"/>
            <a:ext cx="366293" cy="370441"/>
            <a:chOff x="-39647175" y="3972000"/>
            <a:chExt cx="313500" cy="317050"/>
          </a:xfrm>
        </p:grpSpPr>
        <p:sp>
          <p:nvSpPr>
            <p:cNvPr id="5754" name="Google Shape;5754;p6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62"/>
          <p:cNvGrpSpPr/>
          <p:nvPr/>
        </p:nvGrpSpPr>
        <p:grpSpPr>
          <a:xfrm>
            <a:off x="3474265" y="2664728"/>
            <a:ext cx="375495" cy="370879"/>
            <a:chOff x="-37808850" y="3221575"/>
            <a:chExt cx="321375" cy="317425"/>
          </a:xfrm>
        </p:grpSpPr>
        <p:sp>
          <p:nvSpPr>
            <p:cNvPr id="5758" name="Google Shape;5758;p6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62"/>
          <p:cNvGrpSpPr/>
          <p:nvPr/>
        </p:nvGrpSpPr>
        <p:grpSpPr>
          <a:xfrm>
            <a:off x="3483038" y="3186759"/>
            <a:ext cx="372749" cy="241158"/>
            <a:chOff x="-37806500" y="3643030"/>
            <a:chExt cx="319025" cy="206400"/>
          </a:xfrm>
        </p:grpSpPr>
        <p:sp>
          <p:nvSpPr>
            <p:cNvPr id="5761" name="Google Shape;5761;p6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62"/>
          <p:cNvGrpSpPr/>
          <p:nvPr/>
        </p:nvGrpSpPr>
        <p:grpSpPr>
          <a:xfrm>
            <a:off x="3485346" y="3579056"/>
            <a:ext cx="368134" cy="371814"/>
            <a:chOff x="-37804925" y="3953450"/>
            <a:chExt cx="315075" cy="318225"/>
          </a:xfrm>
        </p:grpSpPr>
        <p:sp>
          <p:nvSpPr>
            <p:cNvPr id="5764" name="Google Shape;5764;p6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7" name="Google Shape;5767;p62"/>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8" name="Google Shape;5768;p62"/>
          <p:cNvGrpSpPr/>
          <p:nvPr/>
        </p:nvGrpSpPr>
        <p:grpSpPr>
          <a:xfrm>
            <a:off x="4840364" y="1328538"/>
            <a:ext cx="355663" cy="308725"/>
            <a:chOff x="-28462125" y="3199700"/>
            <a:chExt cx="298550" cy="259150"/>
          </a:xfrm>
        </p:grpSpPr>
        <p:sp>
          <p:nvSpPr>
            <p:cNvPr id="5769" name="Google Shape;5769;p62"/>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2"/>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2"/>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62"/>
          <p:cNvGrpSpPr/>
          <p:nvPr/>
        </p:nvGrpSpPr>
        <p:grpSpPr>
          <a:xfrm>
            <a:off x="4841317" y="1763228"/>
            <a:ext cx="353757" cy="352833"/>
            <a:chOff x="-28461325" y="3545475"/>
            <a:chExt cx="296950" cy="296175"/>
          </a:xfrm>
        </p:grpSpPr>
        <p:sp>
          <p:nvSpPr>
            <p:cNvPr id="5773" name="Google Shape;5773;p62"/>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2"/>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2"/>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2"/>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2"/>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2"/>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62"/>
          <p:cNvGrpSpPr/>
          <p:nvPr/>
        </p:nvGrpSpPr>
        <p:grpSpPr>
          <a:xfrm>
            <a:off x="4837550" y="2213272"/>
            <a:ext cx="361292" cy="352803"/>
            <a:chOff x="-28463700" y="3914875"/>
            <a:chExt cx="303275" cy="296150"/>
          </a:xfrm>
        </p:grpSpPr>
        <p:sp>
          <p:nvSpPr>
            <p:cNvPr id="5780" name="Google Shape;5780;p62"/>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2"/>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62"/>
          <p:cNvGrpSpPr/>
          <p:nvPr/>
        </p:nvGrpSpPr>
        <p:grpSpPr>
          <a:xfrm>
            <a:off x="7072335" y="1369355"/>
            <a:ext cx="351880" cy="227092"/>
            <a:chOff x="-26573400" y="3224125"/>
            <a:chExt cx="295375" cy="190625"/>
          </a:xfrm>
        </p:grpSpPr>
        <p:sp>
          <p:nvSpPr>
            <p:cNvPr id="5783" name="Google Shape;5783;p62"/>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2"/>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62"/>
          <p:cNvGrpSpPr/>
          <p:nvPr/>
        </p:nvGrpSpPr>
        <p:grpSpPr>
          <a:xfrm>
            <a:off x="7072335" y="1763690"/>
            <a:ext cx="351880" cy="351910"/>
            <a:chOff x="-26573400" y="3546250"/>
            <a:chExt cx="295375" cy="295400"/>
          </a:xfrm>
        </p:grpSpPr>
        <p:sp>
          <p:nvSpPr>
            <p:cNvPr id="5786" name="Google Shape;5786;p6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62"/>
          <p:cNvGrpSpPr/>
          <p:nvPr/>
        </p:nvGrpSpPr>
        <p:grpSpPr>
          <a:xfrm>
            <a:off x="7060615" y="2213599"/>
            <a:ext cx="375319" cy="352148"/>
            <a:chOff x="-26583625" y="3917025"/>
            <a:chExt cx="315050" cy="295600"/>
          </a:xfrm>
        </p:grpSpPr>
        <p:sp>
          <p:nvSpPr>
            <p:cNvPr id="5792" name="Google Shape;5792;p62"/>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2"/>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2"/>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2"/>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6" name="Google Shape;5796;p62"/>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7" name="Google Shape;5797;p62"/>
          <p:cNvGrpSpPr/>
          <p:nvPr/>
        </p:nvGrpSpPr>
        <p:grpSpPr>
          <a:xfrm>
            <a:off x="5759130" y="3172629"/>
            <a:ext cx="289039" cy="352833"/>
            <a:chOff x="-24694925" y="3518700"/>
            <a:chExt cx="242625" cy="296175"/>
          </a:xfrm>
        </p:grpSpPr>
        <p:sp>
          <p:nvSpPr>
            <p:cNvPr id="5798" name="Google Shape;5798;p62"/>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2"/>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2"/>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2"/>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62"/>
          <p:cNvGrpSpPr/>
          <p:nvPr/>
        </p:nvGrpSpPr>
        <p:grpSpPr>
          <a:xfrm>
            <a:off x="5758668" y="3622657"/>
            <a:ext cx="289962" cy="352833"/>
            <a:chOff x="-24709100" y="3888875"/>
            <a:chExt cx="243400" cy="296175"/>
          </a:xfrm>
        </p:grpSpPr>
        <p:sp>
          <p:nvSpPr>
            <p:cNvPr id="5803" name="Google Shape;5803;p62"/>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2"/>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2"/>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62"/>
          <p:cNvGrpSpPr/>
          <p:nvPr/>
        </p:nvGrpSpPr>
        <p:grpSpPr>
          <a:xfrm>
            <a:off x="7958668" y="2695320"/>
            <a:ext cx="356556" cy="349557"/>
            <a:chOff x="-22863675" y="3131775"/>
            <a:chExt cx="299300" cy="293425"/>
          </a:xfrm>
        </p:grpSpPr>
        <p:sp>
          <p:nvSpPr>
            <p:cNvPr id="5807" name="Google Shape;5807;p62"/>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2"/>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2"/>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62"/>
          <p:cNvGrpSpPr/>
          <p:nvPr/>
        </p:nvGrpSpPr>
        <p:grpSpPr>
          <a:xfrm>
            <a:off x="5301532" y="1306499"/>
            <a:ext cx="310602" cy="352803"/>
            <a:chOff x="-28069875" y="3175300"/>
            <a:chExt cx="260725" cy="296150"/>
          </a:xfrm>
        </p:grpSpPr>
        <p:sp>
          <p:nvSpPr>
            <p:cNvPr id="5811" name="Google Shape;5811;p62"/>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2"/>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2"/>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2"/>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2"/>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2"/>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2"/>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2"/>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2"/>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0" name="Google Shape;5820;p62"/>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1" name="Google Shape;5821;p62"/>
          <p:cNvGrpSpPr/>
          <p:nvPr/>
        </p:nvGrpSpPr>
        <p:grpSpPr>
          <a:xfrm>
            <a:off x="5342810" y="2213733"/>
            <a:ext cx="228045" cy="351880"/>
            <a:chOff x="-28032075" y="3916450"/>
            <a:chExt cx="191425" cy="295375"/>
          </a:xfrm>
        </p:grpSpPr>
        <p:sp>
          <p:nvSpPr>
            <p:cNvPr id="5822" name="Google Shape;5822;p62"/>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2"/>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2"/>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62"/>
          <p:cNvGrpSpPr/>
          <p:nvPr/>
        </p:nvGrpSpPr>
        <p:grpSpPr>
          <a:xfrm>
            <a:off x="7508157" y="1306484"/>
            <a:ext cx="352833" cy="352833"/>
            <a:chOff x="-26201650" y="3176075"/>
            <a:chExt cx="296175" cy="296175"/>
          </a:xfrm>
        </p:grpSpPr>
        <p:sp>
          <p:nvSpPr>
            <p:cNvPr id="5826" name="Google Shape;5826;p62"/>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2"/>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62"/>
          <p:cNvGrpSpPr/>
          <p:nvPr/>
        </p:nvGrpSpPr>
        <p:grpSpPr>
          <a:xfrm>
            <a:off x="7507680" y="1763705"/>
            <a:ext cx="353786" cy="351880"/>
            <a:chOff x="-26204800" y="3547050"/>
            <a:chExt cx="296975" cy="295375"/>
          </a:xfrm>
        </p:grpSpPr>
        <p:sp>
          <p:nvSpPr>
            <p:cNvPr id="5829" name="Google Shape;5829;p62"/>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2"/>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1" name="Google Shape;5831;p62"/>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2" name="Google Shape;5832;p62"/>
          <p:cNvGrpSpPr/>
          <p:nvPr/>
        </p:nvGrpSpPr>
        <p:grpSpPr>
          <a:xfrm>
            <a:off x="6178935" y="2693683"/>
            <a:ext cx="345328" cy="352833"/>
            <a:chOff x="-24353875" y="3147725"/>
            <a:chExt cx="289875" cy="296175"/>
          </a:xfrm>
        </p:grpSpPr>
        <p:sp>
          <p:nvSpPr>
            <p:cNvPr id="5833" name="Google Shape;5833;p62"/>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2"/>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5" name="Google Shape;5835;p62"/>
          <p:cNvGrpSpPr/>
          <p:nvPr/>
        </p:nvGrpSpPr>
        <p:grpSpPr>
          <a:xfrm>
            <a:off x="6186917" y="3173090"/>
            <a:ext cx="329365" cy="351910"/>
            <a:chOff x="-24344425" y="3519475"/>
            <a:chExt cx="276475" cy="295400"/>
          </a:xfrm>
        </p:grpSpPr>
        <p:sp>
          <p:nvSpPr>
            <p:cNvPr id="5836" name="Google Shape;5836;p62"/>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2"/>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62"/>
          <p:cNvGrpSpPr/>
          <p:nvPr/>
        </p:nvGrpSpPr>
        <p:grpSpPr>
          <a:xfrm>
            <a:off x="6176597" y="3625010"/>
            <a:ext cx="350004" cy="348128"/>
            <a:chOff x="-24353075" y="3891250"/>
            <a:chExt cx="293800" cy="292225"/>
          </a:xfrm>
        </p:grpSpPr>
        <p:sp>
          <p:nvSpPr>
            <p:cNvPr id="5839" name="Google Shape;5839;p62"/>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2"/>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62"/>
          <p:cNvGrpSpPr/>
          <p:nvPr/>
        </p:nvGrpSpPr>
        <p:grpSpPr>
          <a:xfrm>
            <a:off x="7960068" y="3173313"/>
            <a:ext cx="353757" cy="351463"/>
            <a:chOff x="-22845575" y="3504075"/>
            <a:chExt cx="296950" cy="295025"/>
          </a:xfrm>
        </p:grpSpPr>
        <p:sp>
          <p:nvSpPr>
            <p:cNvPr id="5842" name="Google Shape;5842;p62"/>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2"/>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4" name="Google Shape;5844;p62"/>
          <p:cNvGrpSpPr/>
          <p:nvPr/>
        </p:nvGrpSpPr>
        <p:grpSpPr>
          <a:xfrm>
            <a:off x="5753249" y="1306961"/>
            <a:ext cx="299344" cy="351880"/>
            <a:chOff x="-27691025" y="3175300"/>
            <a:chExt cx="251275" cy="295375"/>
          </a:xfrm>
        </p:grpSpPr>
        <p:sp>
          <p:nvSpPr>
            <p:cNvPr id="5845" name="Google Shape;5845;p62"/>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2"/>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2"/>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2"/>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62"/>
          <p:cNvGrpSpPr/>
          <p:nvPr/>
        </p:nvGrpSpPr>
        <p:grpSpPr>
          <a:xfrm>
            <a:off x="5725566" y="1825637"/>
            <a:ext cx="354710" cy="228015"/>
            <a:chOff x="-27721750" y="3598250"/>
            <a:chExt cx="297750" cy="191400"/>
          </a:xfrm>
        </p:grpSpPr>
        <p:sp>
          <p:nvSpPr>
            <p:cNvPr id="5850" name="Google Shape;5850;p62"/>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2"/>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62"/>
          <p:cNvGrpSpPr/>
          <p:nvPr/>
        </p:nvGrpSpPr>
        <p:grpSpPr>
          <a:xfrm>
            <a:off x="5726966" y="2219183"/>
            <a:ext cx="351910" cy="340980"/>
            <a:chOff x="-27719400" y="3925600"/>
            <a:chExt cx="295400" cy="286225"/>
          </a:xfrm>
        </p:grpSpPr>
        <p:sp>
          <p:nvSpPr>
            <p:cNvPr id="5853" name="Google Shape;5853;p62"/>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2"/>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62"/>
          <p:cNvGrpSpPr/>
          <p:nvPr/>
        </p:nvGrpSpPr>
        <p:grpSpPr>
          <a:xfrm>
            <a:off x="7948238" y="1306023"/>
            <a:ext cx="353757" cy="353757"/>
            <a:chOff x="-25834600" y="3176875"/>
            <a:chExt cx="296950" cy="296950"/>
          </a:xfrm>
        </p:grpSpPr>
        <p:sp>
          <p:nvSpPr>
            <p:cNvPr id="5856" name="Google Shape;5856;p62"/>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2"/>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2"/>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2"/>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2"/>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62"/>
          <p:cNvGrpSpPr/>
          <p:nvPr/>
        </p:nvGrpSpPr>
        <p:grpSpPr>
          <a:xfrm>
            <a:off x="7948238" y="1774024"/>
            <a:ext cx="353757" cy="331241"/>
            <a:chOff x="-25834600" y="3564375"/>
            <a:chExt cx="296950" cy="278050"/>
          </a:xfrm>
        </p:grpSpPr>
        <p:sp>
          <p:nvSpPr>
            <p:cNvPr id="5862" name="Google Shape;5862;p62"/>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2"/>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2"/>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2"/>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2"/>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2"/>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2"/>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2"/>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62"/>
          <p:cNvGrpSpPr/>
          <p:nvPr/>
        </p:nvGrpSpPr>
        <p:grpSpPr>
          <a:xfrm>
            <a:off x="7946362" y="2213376"/>
            <a:ext cx="357509" cy="352595"/>
            <a:chOff x="-25834600" y="3915850"/>
            <a:chExt cx="300100" cy="295975"/>
          </a:xfrm>
        </p:grpSpPr>
        <p:sp>
          <p:nvSpPr>
            <p:cNvPr id="5871" name="Google Shape;5871;p62"/>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2"/>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2"/>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62"/>
          <p:cNvGrpSpPr/>
          <p:nvPr/>
        </p:nvGrpSpPr>
        <p:grpSpPr>
          <a:xfrm>
            <a:off x="6681790" y="2694606"/>
            <a:ext cx="228968" cy="350987"/>
            <a:chOff x="-23930925" y="3149300"/>
            <a:chExt cx="192200" cy="294625"/>
          </a:xfrm>
        </p:grpSpPr>
        <p:sp>
          <p:nvSpPr>
            <p:cNvPr id="5875" name="Google Shape;5875;p62"/>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2"/>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2"/>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2"/>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62"/>
          <p:cNvGrpSpPr/>
          <p:nvPr/>
        </p:nvGrpSpPr>
        <p:grpSpPr>
          <a:xfrm>
            <a:off x="6638620" y="3173090"/>
            <a:ext cx="315307" cy="351910"/>
            <a:chOff x="-23962425" y="3519475"/>
            <a:chExt cx="264675" cy="295400"/>
          </a:xfrm>
        </p:grpSpPr>
        <p:sp>
          <p:nvSpPr>
            <p:cNvPr id="5880" name="Google Shape;5880;p62"/>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2"/>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2" name="Google Shape;5882;p62"/>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3" name="Google Shape;5883;p62"/>
          <p:cNvGrpSpPr/>
          <p:nvPr/>
        </p:nvGrpSpPr>
        <p:grpSpPr>
          <a:xfrm>
            <a:off x="8017295" y="3623134"/>
            <a:ext cx="239302" cy="351880"/>
            <a:chOff x="-22788075" y="3904625"/>
            <a:chExt cx="200875" cy="295375"/>
          </a:xfrm>
        </p:grpSpPr>
        <p:sp>
          <p:nvSpPr>
            <p:cNvPr id="5884" name="Google Shape;5884;p62"/>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2"/>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2"/>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2"/>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62"/>
          <p:cNvGrpSpPr/>
          <p:nvPr/>
        </p:nvGrpSpPr>
        <p:grpSpPr>
          <a:xfrm>
            <a:off x="6172593" y="1306499"/>
            <a:ext cx="354710" cy="352803"/>
            <a:chOff x="-27351575" y="3175300"/>
            <a:chExt cx="297750" cy="296150"/>
          </a:xfrm>
        </p:grpSpPr>
        <p:sp>
          <p:nvSpPr>
            <p:cNvPr id="5889" name="Google Shape;5889;p62"/>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2"/>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2"/>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2"/>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3" name="Google Shape;5893;p62"/>
          <p:cNvGrpSpPr/>
          <p:nvPr/>
        </p:nvGrpSpPr>
        <p:grpSpPr>
          <a:xfrm>
            <a:off x="6218402" y="1758809"/>
            <a:ext cx="269293" cy="353072"/>
            <a:chOff x="-27313750" y="3545275"/>
            <a:chExt cx="226050" cy="296375"/>
          </a:xfrm>
        </p:grpSpPr>
        <p:sp>
          <p:nvSpPr>
            <p:cNvPr id="5894" name="Google Shape;5894;p62"/>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2"/>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2"/>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62"/>
          <p:cNvGrpSpPr/>
          <p:nvPr/>
        </p:nvGrpSpPr>
        <p:grpSpPr>
          <a:xfrm>
            <a:off x="6172593" y="2211380"/>
            <a:ext cx="354710" cy="356586"/>
            <a:chOff x="-27351575" y="3915650"/>
            <a:chExt cx="297750" cy="299325"/>
          </a:xfrm>
        </p:grpSpPr>
        <p:sp>
          <p:nvSpPr>
            <p:cNvPr id="5898" name="Google Shape;5898;p62"/>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2"/>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62"/>
          <p:cNvGrpSpPr/>
          <p:nvPr/>
        </p:nvGrpSpPr>
        <p:grpSpPr>
          <a:xfrm>
            <a:off x="4860084" y="2693579"/>
            <a:ext cx="319060" cy="353042"/>
            <a:chOff x="-25445525" y="3175900"/>
            <a:chExt cx="267825" cy="296350"/>
          </a:xfrm>
        </p:grpSpPr>
        <p:sp>
          <p:nvSpPr>
            <p:cNvPr id="5901" name="Google Shape;5901;p62"/>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2"/>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2"/>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4" name="Google Shape;5904;p62"/>
          <p:cNvGrpSpPr/>
          <p:nvPr/>
        </p:nvGrpSpPr>
        <p:grpSpPr>
          <a:xfrm>
            <a:off x="4841797" y="3183902"/>
            <a:ext cx="355633" cy="330288"/>
            <a:chOff x="-25465200" y="3565175"/>
            <a:chExt cx="298525" cy="277250"/>
          </a:xfrm>
        </p:grpSpPr>
        <p:sp>
          <p:nvSpPr>
            <p:cNvPr id="5905" name="Google Shape;5905;p62"/>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2"/>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62"/>
          <p:cNvGrpSpPr/>
          <p:nvPr/>
        </p:nvGrpSpPr>
        <p:grpSpPr>
          <a:xfrm>
            <a:off x="4841336" y="3623432"/>
            <a:ext cx="356556" cy="351285"/>
            <a:chOff x="-25465200" y="3916150"/>
            <a:chExt cx="299300" cy="294875"/>
          </a:xfrm>
        </p:grpSpPr>
        <p:sp>
          <p:nvSpPr>
            <p:cNvPr id="5908" name="Google Shape;5908;p62"/>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2"/>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62"/>
          <p:cNvGrpSpPr/>
          <p:nvPr/>
        </p:nvGrpSpPr>
        <p:grpSpPr>
          <a:xfrm>
            <a:off x="7068775" y="2693698"/>
            <a:ext cx="351880" cy="352803"/>
            <a:chOff x="-23615075" y="3148525"/>
            <a:chExt cx="295375" cy="296150"/>
          </a:xfrm>
        </p:grpSpPr>
        <p:sp>
          <p:nvSpPr>
            <p:cNvPr id="5911" name="Google Shape;5911;p62"/>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2"/>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2"/>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2"/>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5" name="Google Shape;5915;p62"/>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6" name="Google Shape;5916;p62"/>
          <p:cNvGrpSpPr/>
          <p:nvPr/>
        </p:nvGrpSpPr>
        <p:grpSpPr>
          <a:xfrm>
            <a:off x="7068299" y="3632977"/>
            <a:ext cx="352833" cy="332194"/>
            <a:chOff x="-23615075" y="3906200"/>
            <a:chExt cx="296175" cy="278850"/>
          </a:xfrm>
        </p:grpSpPr>
        <p:sp>
          <p:nvSpPr>
            <p:cNvPr id="5917" name="Google Shape;5917;p62"/>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2"/>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2"/>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0" name="Google Shape;5920;p62"/>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1" name="Google Shape;5921;p62"/>
          <p:cNvGrpSpPr/>
          <p:nvPr/>
        </p:nvGrpSpPr>
        <p:grpSpPr>
          <a:xfrm>
            <a:off x="6617268" y="1306618"/>
            <a:ext cx="353757" cy="352565"/>
            <a:chOff x="-26980600" y="3175500"/>
            <a:chExt cx="296950" cy="295950"/>
          </a:xfrm>
        </p:grpSpPr>
        <p:sp>
          <p:nvSpPr>
            <p:cNvPr id="5922" name="Google Shape;5922;p62"/>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2"/>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2"/>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5" name="Google Shape;5925;p62"/>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6" name="Google Shape;5926;p62"/>
          <p:cNvGrpSpPr/>
          <p:nvPr/>
        </p:nvGrpSpPr>
        <p:grpSpPr>
          <a:xfrm>
            <a:off x="6617744" y="2245154"/>
            <a:ext cx="352803" cy="289039"/>
            <a:chOff x="-26981375" y="3951875"/>
            <a:chExt cx="296150" cy="242625"/>
          </a:xfrm>
        </p:grpSpPr>
        <p:sp>
          <p:nvSpPr>
            <p:cNvPr id="5927" name="Google Shape;5927;p62"/>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2"/>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2"/>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62"/>
          <p:cNvGrpSpPr/>
          <p:nvPr/>
        </p:nvGrpSpPr>
        <p:grpSpPr>
          <a:xfrm>
            <a:off x="5282787" y="2692745"/>
            <a:ext cx="351910" cy="354710"/>
            <a:chOff x="-25094250" y="3176075"/>
            <a:chExt cx="295400" cy="297750"/>
          </a:xfrm>
        </p:grpSpPr>
        <p:sp>
          <p:nvSpPr>
            <p:cNvPr id="5931" name="Google Shape;5931;p62"/>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2"/>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2"/>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62"/>
          <p:cNvGrpSpPr/>
          <p:nvPr/>
        </p:nvGrpSpPr>
        <p:grpSpPr>
          <a:xfrm>
            <a:off x="5282787" y="3173106"/>
            <a:ext cx="351910" cy="351880"/>
            <a:chOff x="-25094250" y="3547050"/>
            <a:chExt cx="295400" cy="295375"/>
          </a:xfrm>
        </p:grpSpPr>
        <p:sp>
          <p:nvSpPr>
            <p:cNvPr id="5935" name="Google Shape;5935;p62"/>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2"/>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2"/>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2"/>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2"/>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0" name="Google Shape;5940;p62"/>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1" name="Google Shape;5941;p62"/>
          <p:cNvGrpSpPr/>
          <p:nvPr/>
        </p:nvGrpSpPr>
        <p:grpSpPr>
          <a:xfrm>
            <a:off x="7514864" y="2693698"/>
            <a:ext cx="352803" cy="352803"/>
            <a:chOff x="-23245675" y="3148525"/>
            <a:chExt cx="296150" cy="296150"/>
          </a:xfrm>
        </p:grpSpPr>
        <p:sp>
          <p:nvSpPr>
            <p:cNvPr id="5942" name="Google Shape;5942;p62"/>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2"/>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2"/>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5" name="Google Shape;5945;p62"/>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6" name="Google Shape;5946;p62"/>
          <p:cNvGrpSpPr/>
          <p:nvPr/>
        </p:nvGrpSpPr>
        <p:grpSpPr>
          <a:xfrm>
            <a:off x="7515325" y="3622672"/>
            <a:ext cx="351880" cy="352803"/>
            <a:chOff x="-23244900" y="3888100"/>
            <a:chExt cx="295375" cy="296150"/>
          </a:xfrm>
        </p:grpSpPr>
        <p:sp>
          <p:nvSpPr>
            <p:cNvPr id="5947" name="Google Shape;5947;p62"/>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2"/>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2"/>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2"/>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2"/>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2"/>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2"/>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2"/>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2"/>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2"/>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2"/>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8" name="Google Shape;5958;p62"/>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2"/>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Educational Icons</a:t>
            </a:r>
            <a:endParaRPr sz="2400">
              <a:solidFill>
                <a:schemeClr val="lt1"/>
              </a:solidFill>
            </a:endParaRPr>
          </a:p>
        </p:txBody>
      </p:sp>
      <p:sp>
        <p:nvSpPr>
          <p:cNvPr id="5960" name="Google Shape;5960;p62"/>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64" name="Shape 5964"/>
        <p:cNvGrpSpPr/>
        <p:nvPr/>
      </p:nvGrpSpPr>
      <p:grpSpPr>
        <a:xfrm>
          <a:off x="0" y="0"/>
          <a:ext cx="0" cy="0"/>
          <a:chOff x="0" y="0"/>
          <a:chExt cx="0" cy="0"/>
        </a:xfrm>
      </p:grpSpPr>
      <p:sp>
        <p:nvSpPr>
          <p:cNvPr id="5965" name="Google Shape;5965;p63"/>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6" name="Google Shape;5966;p63"/>
          <p:cNvGrpSpPr/>
          <p:nvPr/>
        </p:nvGrpSpPr>
        <p:grpSpPr>
          <a:xfrm>
            <a:off x="832654" y="1819647"/>
            <a:ext cx="367261" cy="367261"/>
            <a:chOff x="-65145700" y="3727425"/>
            <a:chExt cx="317425" cy="317425"/>
          </a:xfrm>
        </p:grpSpPr>
        <p:sp>
          <p:nvSpPr>
            <p:cNvPr id="5967" name="Google Shape;5967;p63"/>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3"/>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63"/>
          <p:cNvGrpSpPr/>
          <p:nvPr/>
        </p:nvGrpSpPr>
        <p:grpSpPr>
          <a:xfrm>
            <a:off x="835851" y="2248561"/>
            <a:ext cx="360868" cy="367261"/>
            <a:chOff x="-65144125" y="4094450"/>
            <a:chExt cx="311900" cy="317425"/>
          </a:xfrm>
        </p:grpSpPr>
        <p:sp>
          <p:nvSpPr>
            <p:cNvPr id="5970" name="Google Shape;5970;p63"/>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3"/>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3"/>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3" name="Google Shape;5973;p63"/>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4" name="Google Shape;5974;p63"/>
          <p:cNvGrpSpPr/>
          <p:nvPr/>
        </p:nvGrpSpPr>
        <p:grpSpPr>
          <a:xfrm>
            <a:off x="3039420" y="1819256"/>
            <a:ext cx="370645" cy="368042"/>
            <a:chOff x="-63250675" y="3744075"/>
            <a:chExt cx="320350" cy="318100"/>
          </a:xfrm>
        </p:grpSpPr>
        <p:sp>
          <p:nvSpPr>
            <p:cNvPr id="5975" name="Google Shape;5975;p6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63"/>
          <p:cNvGrpSpPr/>
          <p:nvPr/>
        </p:nvGrpSpPr>
        <p:grpSpPr>
          <a:xfrm>
            <a:off x="3041112" y="2248561"/>
            <a:ext cx="367261" cy="367261"/>
            <a:chOff x="-63250675" y="4110200"/>
            <a:chExt cx="317425" cy="317425"/>
          </a:xfrm>
        </p:grpSpPr>
        <p:sp>
          <p:nvSpPr>
            <p:cNvPr id="5979" name="Google Shape;5979;p63"/>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3"/>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3"/>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3"/>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3"/>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3"/>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3"/>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3"/>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3"/>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63"/>
          <p:cNvGrpSpPr/>
          <p:nvPr/>
        </p:nvGrpSpPr>
        <p:grpSpPr>
          <a:xfrm>
            <a:off x="1720159" y="2745656"/>
            <a:ext cx="359075" cy="358844"/>
            <a:chOff x="-61351725" y="3372400"/>
            <a:chExt cx="310350" cy="310150"/>
          </a:xfrm>
        </p:grpSpPr>
        <p:sp>
          <p:nvSpPr>
            <p:cNvPr id="5989" name="Google Shape;5989;p63"/>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3"/>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3"/>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63"/>
          <p:cNvGrpSpPr/>
          <p:nvPr/>
        </p:nvGrpSpPr>
        <p:grpSpPr>
          <a:xfrm>
            <a:off x="1716514" y="3208713"/>
            <a:ext cx="366364" cy="333534"/>
            <a:chOff x="-61354875" y="3751050"/>
            <a:chExt cx="316650" cy="288275"/>
          </a:xfrm>
        </p:grpSpPr>
        <p:sp>
          <p:nvSpPr>
            <p:cNvPr id="5993" name="Google Shape;5993;p63"/>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3"/>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3"/>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63"/>
          <p:cNvGrpSpPr/>
          <p:nvPr/>
        </p:nvGrpSpPr>
        <p:grpSpPr>
          <a:xfrm>
            <a:off x="1716514" y="3650352"/>
            <a:ext cx="366364" cy="367290"/>
            <a:chOff x="-61354875" y="4101525"/>
            <a:chExt cx="316650" cy="317450"/>
          </a:xfrm>
        </p:grpSpPr>
        <p:sp>
          <p:nvSpPr>
            <p:cNvPr id="5997" name="Google Shape;5997;p63"/>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3"/>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63"/>
          <p:cNvGrpSpPr/>
          <p:nvPr/>
        </p:nvGrpSpPr>
        <p:grpSpPr>
          <a:xfrm>
            <a:off x="3932949" y="2742228"/>
            <a:ext cx="368157" cy="365699"/>
            <a:chOff x="-59470075" y="3308975"/>
            <a:chExt cx="318200" cy="316075"/>
          </a:xfrm>
        </p:grpSpPr>
        <p:sp>
          <p:nvSpPr>
            <p:cNvPr id="6000" name="Google Shape;6000;p63"/>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3"/>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3"/>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3"/>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3"/>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3"/>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3"/>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3"/>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3"/>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63"/>
          <p:cNvGrpSpPr/>
          <p:nvPr/>
        </p:nvGrpSpPr>
        <p:grpSpPr>
          <a:xfrm>
            <a:off x="1278379" y="1377933"/>
            <a:ext cx="367261" cy="364686"/>
            <a:chOff x="-64781025" y="3361050"/>
            <a:chExt cx="317425" cy="315200"/>
          </a:xfrm>
        </p:grpSpPr>
        <p:sp>
          <p:nvSpPr>
            <p:cNvPr id="6010" name="Google Shape;6010;p63"/>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3"/>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3"/>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3"/>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4" name="Google Shape;6014;p63"/>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3"/>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3"/>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7" name="Google Shape;6017;p63"/>
          <p:cNvGrpSpPr/>
          <p:nvPr/>
        </p:nvGrpSpPr>
        <p:grpSpPr>
          <a:xfrm>
            <a:off x="3482779" y="1819372"/>
            <a:ext cx="382765" cy="367810"/>
            <a:chOff x="-62890750" y="3747425"/>
            <a:chExt cx="330825" cy="317900"/>
          </a:xfrm>
        </p:grpSpPr>
        <p:sp>
          <p:nvSpPr>
            <p:cNvPr id="6018" name="Google Shape;6018;p63"/>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3"/>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3"/>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3"/>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3"/>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3"/>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3"/>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3"/>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3"/>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3"/>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3"/>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3"/>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3"/>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3"/>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63"/>
          <p:cNvGrpSpPr/>
          <p:nvPr/>
        </p:nvGrpSpPr>
        <p:grpSpPr>
          <a:xfrm>
            <a:off x="3490531" y="2249009"/>
            <a:ext cx="367261" cy="366364"/>
            <a:chOff x="-62884425" y="4111775"/>
            <a:chExt cx="317425" cy="316650"/>
          </a:xfrm>
        </p:grpSpPr>
        <p:sp>
          <p:nvSpPr>
            <p:cNvPr id="6033" name="Google Shape;6033;p63"/>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3"/>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63"/>
          <p:cNvGrpSpPr/>
          <p:nvPr/>
        </p:nvGrpSpPr>
        <p:grpSpPr>
          <a:xfrm>
            <a:off x="2163165" y="2745078"/>
            <a:ext cx="365438" cy="360001"/>
            <a:chOff x="-60991775" y="3376900"/>
            <a:chExt cx="315850" cy="311150"/>
          </a:xfrm>
        </p:grpSpPr>
        <p:sp>
          <p:nvSpPr>
            <p:cNvPr id="6036" name="Google Shape;6036;p63"/>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3"/>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3"/>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63"/>
          <p:cNvGrpSpPr/>
          <p:nvPr/>
        </p:nvGrpSpPr>
        <p:grpSpPr>
          <a:xfrm>
            <a:off x="2162702" y="3195942"/>
            <a:ext cx="366364" cy="359075"/>
            <a:chOff x="-60988625" y="3740800"/>
            <a:chExt cx="316650" cy="310350"/>
          </a:xfrm>
        </p:grpSpPr>
        <p:sp>
          <p:nvSpPr>
            <p:cNvPr id="6040" name="Google Shape;6040;p63"/>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3"/>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3"/>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63"/>
          <p:cNvGrpSpPr/>
          <p:nvPr/>
        </p:nvGrpSpPr>
        <p:grpSpPr>
          <a:xfrm>
            <a:off x="2162702" y="3651393"/>
            <a:ext cx="366364" cy="365207"/>
            <a:chOff x="-60987850" y="4100950"/>
            <a:chExt cx="316650" cy="315650"/>
          </a:xfrm>
        </p:grpSpPr>
        <p:sp>
          <p:nvSpPr>
            <p:cNvPr id="6044" name="Google Shape;6044;p63"/>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3"/>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3"/>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3"/>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3"/>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63"/>
          <p:cNvGrpSpPr/>
          <p:nvPr/>
        </p:nvGrpSpPr>
        <p:grpSpPr>
          <a:xfrm>
            <a:off x="3932486" y="3196853"/>
            <a:ext cx="369083" cy="357253"/>
            <a:chOff x="-59447250" y="3706150"/>
            <a:chExt cx="319000" cy="308775"/>
          </a:xfrm>
        </p:grpSpPr>
        <p:sp>
          <p:nvSpPr>
            <p:cNvPr id="6050" name="Google Shape;6050;p63"/>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3"/>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3"/>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3"/>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63"/>
          <p:cNvGrpSpPr/>
          <p:nvPr/>
        </p:nvGrpSpPr>
        <p:grpSpPr>
          <a:xfrm>
            <a:off x="1721214" y="1378164"/>
            <a:ext cx="368186" cy="364224"/>
            <a:chOff x="-64406125" y="3362225"/>
            <a:chExt cx="318225" cy="314800"/>
          </a:xfrm>
        </p:grpSpPr>
        <p:sp>
          <p:nvSpPr>
            <p:cNvPr id="6055" name="Google Shape;6055;p63"/>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3"/>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7" name="Google Shape;6057;p63"/>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8" name="Google Shape;6058;p63"/>
          <p:cNvGrpSpPr/>
          <p:nvPr/>
        </p:nvGrpSpPr>
        <p:grpSpPr>
          <a:xfrm>
            <a:off x="1721677" y="2249009"/>
            <a:ext cx="367261" cy="366364"/>
            <a:chOff x="-64410850" y="4094450"/>
            <a:chExt cx="317425" cy="316650"/>
          </a:xfrm>
        </p:grpSpPr>
        <p:sp>
          <p:nvSpPr>
            <p:cNvPr id="6059" name="Google Shape;6059;p63"/>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3"/>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3"/>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2" name="Google Shape;6062;p63"/>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3" name="Google Shape;6063;p63"/>
          <p:cNvGrpSpPr/>
          <p:nvPr/>
        </p:nvGrpSpPr>
        <p:grpSpPr>
          <a:xfrm>
            <a:off x="3943225" y="1819083"/>
            <a:ext cx="365467" cy="368389"/>
            <a:chOff x="-62516625" y="3743175"/>
            <a:chExt cx="315875" cy="318400"/>
          </a:xfrm>
        </p:grpSpPr>
        <p:sp>
          <p:nvSpPr>
            <p:cNvPr id="6064" name="Google Shape;6064;p63"/>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3"/>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63"/>
          <p:cNvGrpSpPr/>
          <p:nvPr/>
        </p:nvGrpSpPr>
        <p:grpSpPr>
          <a:xfrm>
            <a:off x="3950065" y="2269054"/>
            <a:ext cx="351786" cy="326274"/>
            <a:chOff x="-62511900" y="4129100"/>
            <a:chExt cx="304050" cy="282000"/>
          </a:xfrm>
        </p:grpSpPr>
        <p:sp>
          <p:nvSpPr>
            <p:cNvPr id="6067" name="Google Shape;6067;p63"/>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3"/>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3"/>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3"/>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3"/>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63"/>
          <p:cNvGrpSpPr/>
          <p:nvPr/>
        </p:nvGrpSpPr>
        <p:grpSpPr>
          <a:xfrm>
            <a:off x="2628187" y="2741448"/>
            <a:ext cx="310770" cy="367261"/>
            <a:chOff x="-60597975" y="3367475"/>
            <a:chExt cx="268600" cy="317425"/>
          </a:xfrm>
        </p:grpSpPr>
        <p:sp>
          <p:nvSpPr>
            <p:cNvPr id="6073" name="Google Shape;6073;p63"/>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3"/>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3"/>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3"/>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3"/>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8" name="Google Shape;6078;p63"/>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9" name="Google Shape;6079;p63"/>
          <p:cNvGrpSpPr/>
          <p:nvPr/>
        </p:nvGrpSpPr>
        <p:grpSpPr>
          <a:xfrm>
            <a:off x="2600390" y="3702764"/>
            <a:ext cx="366364" cy="262465"/>
            <a:chOff x="-60621600" y="4145650"/>
            <a:chExt cx="316650" cy="226850"/>
          </a:xfrm>
        </p:grpSpPr>
        <p:sp>
          <p:nvSpPr>
            <p:cNvPr id="6080" name="Google Shape;6080;p63"/>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3"/>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3"/>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63"/>
          <p:cNvGrpSpPr/>
          <p:nvPr/>
        </p:nvGrpSpPr>
        <p:grpSpPr>
          <a:xfrm>
            <a:off x="3937042" y="3651263"/>
            <a:ext cx="359972" cy="365467"/>
            <a:chOff x="-59400775" y="4084200"/>
            <a:chExt cx="311125" cy="315875"/>
          </a:xfrm>
        </p:grpSpPr>
        <p:sp>
          <p:nvSpPr>
            <p:cNvPr id="6084" name="Google Shape;6084;p63"/>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3"/>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3"/>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3"/>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3"/>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3"/>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63"/>
          <p:cNvGrpSpPr/>
          <p:nvPr/>
        </p:nvGrpSpPr>
        <p:grpSpPr>
          <a:xfrm>
            <a:off x="2161136" y="1377094"/>
            <a:ext cx="365438" cy="366364"/>
            <a:chOff x="-64044600" y="3360375"/>
            <a:chExt cx="315850" cy="316650"/>
          </a:xfrm>
        </p:grpSpPr>
        <p:sp>
          <p:nvSpPr>
            <p:cNvPr id="6091" name="Google Shape;6091;p63"/>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3"/>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3"/>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63"/>
          <p:cNvGrpSpPr/>
          <p:nvPr/>
        </p:nvGrpSpPr>
        <p:grpSpPr>
          <a:xfrm>
            <a:off x="2187559" y="1819647"/>
            <a:ext cx="312592" cy="367261"/>
            <a:chOff x="-64022550" y="3727425"/>
            <a:chExt cx="270175" cy="317425"/>
          </a:xfrm>
        </p:grpSpPr>
        <p:sp>
          <p:nvSpPr>
            <p:cNvPr id="6095" name="Google Shape;6095;p63"/>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3"/>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3"/>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63"/>
          <p:cNvGrpSpPr/>
          <p:nvPr/>
        </p:nvGrpSpPr>
        <p:grpSpPr>
          <a:xfrm>
            <a:off x="2211697" y="2248547"/>
            <a:ext cx="264317" cy="367290"/>
            <a:chOff x="-64001300" y="4093650"/>
            <a:chExt cx="228450" cy="317450"/>
          </a:xfrm>
        </p:grpSpPr>
        <p:sp>
          <p:nvSpPr>
            <p:cNvPr id="6099" name="Google Shape;6099;p63"/>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3"/>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3"/>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3"/>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63"/>
          <p:cNvGrpSpPr/>
          <p:nvPr/>
        </p:nvGrpSpPr>
        <p:grpSpPr>
          <a:xfrm>
            <a:off x="830701" y="2741838"/>
            <a:ext cx="359972" cy="366480"/>
            <a:chOff x="-62148800" y="3377700"/>
            <a:chExt cx="311125" cy="316750"/>
          </a:xfrm>
        </p:grpSpPr>
        <p:sp>
          <p:nvSpPr>
            <p:cNvPr id="6104" name="Google Shape;6104;p63"/>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3"/>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63"/>
          <p:cNvGrpSpPr/>
          <p:nvPr/>
        </p:nvGrpSpPr>
        <p:grpSpPr>
          <a:xfrm>
            <a:off x="826608" y="3191835"/>
            <a:ext cx="368157" cy="367290"/>
            <a:chOff x="-62154300" y="3743950"/>
            <a:chExt cx="318200" cy="317450"/>
          </a:xfrm>
        </p:grpSpPr>
        <p:sp>
          <p:nvSpPr>
            <p:cNvPr id="6107" name="Google Shape;6107;p63"/>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3"/>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9" name="Google Shape;6109;p63"/>
          <p:cNvGrpSpPr/>
          <p:nvPr/>
        </p:nvGrpSpPr>
        <p:grpSpPr>
          <a:xfrm>
            <a:off x="826594" y="3650815"/>
            <a:ext cx="368186" cy="366364"/>
            <a:chOff x="-62151950" y="4111775"/>
            <a:chExt cx="318225" cy="316650"/>
          </a:xfrm>
        </p:grpSpPr>
        <p:sp>
          <p:nvSpPr>
            <p:cNvPr id="6110" name="Google Shape;6110;p63"/>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3"/>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3"/>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3"/>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63"/>
          <p:cNvGrpSpPr/>
          <p:nvPr/>
        </p:nvGrpSpPr>
        <p:grpSpPr>
          <a:xfrm>
            <a:off x="3045218" y="2741361"/>
            <a:ext cx="368157" cy="367434"/>
            <a:chOff x="-60254550" y="3367325"/>
            <a:chExt cx="318200" cy="317575"/>
          </a:xfrm>
        </p:grpSpPr>
        <p:sp>
          <p:nvSpPr>
            <p:cNvPr id="6115" name="Google Shape;6115;p63"/>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3"/>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3"/>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3"/>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63"/>
          <p:cNvGrpSpPr/>
          <p:nvPr/>
        </p:nvGrpSpPr>
        <p:grpSpPr>
          <a:xfrm>
            <a:off x="3046115" y="3192355"/>
            <a:ext cx="366364" cy="366248"/>
            <a:chOff x="-60255350" y="3733825"/>
            <a:chExt cx="316650" cy="316550"/>
          </a:xfrm>
        </p:grpSpPr>
        <p:sp>
          <p:nvSpPr>
            <p:cNvPr id="6120" name="Google Shape;6120;p63"/>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3"/>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3"/>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3"/>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3"/>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3"/>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3"/>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63"/>
          <p:cNvGrpSpPr/>
          <p:nvPr/>
        </p:nvGrpSpPr>
        <p:grpSpPr>
          <a:xfrm>
            <a:off x="3073912" y="3651263"/>
            <a:ext cx="310770" cy="365467"/>
            <a:chOff x="-60232500" y="4101525"/>
            <a:chExt cx="268600" cy="315875"/>
          </a:xfrm>
        </p:grpSpPr>
        <p:sp>
          <p:nvSpPr>
            <p:cNvPr id="6128" name="Google Shape;6128;p63"/>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3"/>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0" name="Google Shape;6130;p63"/>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1" name="Google Shape;6131;p63"/>
          <p:cNvGrpSpPr/>
          <p:nvPr/>
        </p:nvGrpSpPr>
        <p:grpSpPr>
          <a:xfrm>
            <a:off x="2606912" y="1377094"/>
            <a:ext cx="368186" cy="366364"/>
            <a:chOff x="-63679950" y="3360375"/>
            <a:chExt cx="318225" cy="316650"/>
          </a:xfrm>
        </p:grpSpPr>
        <p:sp>
          <p:nvSpPr>
            <p:cNvPr id="6132" name="Google Shape;6132;p63"/>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3"/>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3"/>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3"/>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6" name="Google Shape;6136;p63"/>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7" name="Google Shape;6137;p63"/>
          <p:cNvGrpSpPr/>
          <p:nvPr/>
        </p:nvGrpSpPr>
        <p:grpSpPr>
          <a:xfrm>
            <a:off x="2605539" y="2248431"/>
            <a:ext cx="370934" cy="367521"/>
            <a:chOff x="-63679950" y="4093450"/>
            <a:chExt cx="320600" cy="317650"/>
          </a:xfrm>
        </p:grpSpPr>
        <p:sp>
          <p:nvSpPr>
            <p:cNvPr id="6138" name="Google Shape;6138;p63"/>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3"/>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3"/>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63"/>
          <p:cNvGrpSpPr/>
          <p:nvPr/>
        </p:nvGrpSpPr>
        <p:grpSpPr>
          <a:xfrm>
            <a:off x="1265656" y="2741433"/>
            <a:ext cx="366364" cy="367290"/>
            <a:chOff x="-61784125" y="3377700"/>
            <a:chExt cx="316650" cy="317450"/>
          </a:xfrm>
        </p:grpSpPr>
        <p:sp>
          <p:nvSpPr>
            <p:cNvPr id="6142" name="Google Shape;6142;p63"/>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3"/>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3"/>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3"/>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3"/>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3"/>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3"/>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63"/>
          <p:cNvGrpSpPr/>
          <p:nvPr/>
        </p:nvGrpSpPr>
        <p:grpSpPr>
          <a:xfrm>
            <a:off x="1265656" y="3191835"/>
            <a:ext cx="366364" cy="367290"/>
            <a:chOff x="-61783350" y="3743950"/>
            <a:chExt cx="316650" cy="317450"/>
          </a:xfrm>
        </p:grpSpPr>
        <p:sp>
          <p:nvSpPr>
            <p:cNvPr id="6150" name="Google Shape;6150;p63"/>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3"/>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2" name="Google Shape;6152;p63"/>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3"/>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3"/>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5" name="Google Shape;6155;p63"/>
          <p:cNvGrpSpPr/>
          <p:nvPr/>
        </p:nvGrpSpPr>
        <p:grpSpPr>
          <a:xfrm>
            <a:off x="3487080" y="3651668"/>
            <a:ext cx="369112" cy="364657"/>
            <a:chOff x="-59869425" y="4102225"/>
            <a:chExt cx="319025" cy="315175"/>
          </a:xfrm>
        </p:grpSpPr>
        <p:sp>
          <p:nvSpPr>
            <p:cNvPr id="6156" name="Google Shape;6156;p63"/>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3"/>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3"/>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3"/>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63"/>
          <p:cNvGrpSpPr/>
          <p:nvPr/>
        </p:nvGrpSpPr>
        <p:grpSpPr>
          <a:xfrm>
            <a:off x="2605883" y="4120490"/>
            <a:ext cx="366364" cy="365467"/>
            <a:chOff x="-59029025" y="3711650"/>
            <a:chExt cx="316650" cy="315875"/>
          </a:xfrm>
        </p:grpSpPr>
        <p:sp>
          <p:nvSpPr>
            <p:cNvPr id="6161" name="Google Shape;6161;p63"/>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3"/>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3"/>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3"/>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3"/>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3"/>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3"/>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63"/>
          <p:cNvGrpSpPr/>
          <p:nvPr/>
        </p:nvGrpSpPr>
        <p:grpSpPr>
          <a:xfrm>
            <a:off x="4841373" y="1398014"/>
            <a:ext cx="351940" cy="348188"/>
            <a:chOff x="581525" y="3254850"/>
            <a:chExt cx="297750" cy="294575"/>
          </a:xfrm>
        </p:grpSpPr>
        <p:sp>
          <p:nvSpPr>
            <p:cNvPr id="6169" name="Google Shape;6169;p63"/>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3"/>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3"/>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63"/>
          <p:cNvGrpSpPr/>
          <p:nvPr/>
        </p:nvGrpSpPr>
        <p:grpSpPr>
          <a:xfrm>
            <a:off x="4840442" y="1836950"/>
            <a:ext cx="353802" cy="351497"/>
            <a:chOff x="580725" y="3617925"/>
            <a:chExt cx="299325" cy="297375"/>
          </a:xfrm>
        </p:grpSpPr>
        <p:sp>
          <p:nvSpPr>
            <p:cNvPr id="6173" name="Google Shape;6173;p63"/>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3"/>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3"/>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3"/>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3"/>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63"/>
          <p:cNvGrpSpPr/>
          <p:nvPr/>
        </p:nvGrpSpPr>
        <p:grpSpPr>
          <a:xfrm>
            <a:off x="4842304" y="2284140"/>
            <a:ext cx="350079" cy="350079"/>
            <a:chOff x="583100" y="3982600"/>
            <a:chExt cx="296175" cy="296175"/>
          </a:xfrm>
        </p:grpSpPr>
        <p:sp>
          <p:nvSpPr>
            <p:cNvPr id="6179" name="Google Shape;6179;p6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6" name="Google Shape;6186;p63"/>
          <p:cNvGrpSpPr/>
          <p:nvPr/>
        </p:nvGrpSpPr>
        <p:grpSpPr>
          <a:xfrm>
            <a:off x="7074918" y="1397764"/>
            <a:ext cx="307231" cy="348690"/>
            <a:chOff x="2423775" y="3226875"/>
            <a:chExt cx="259925" cy="295000"/>
          </a:xfrm>
        </p:grpSpPr>
        <p:sp>
          <p:nvSpPr>
            <p:cNvPr id="6187" name="Google Shape;6187;p63"/>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3"/>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3"/>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63"/>
          <p:cNvGrpSpPr/>
          <p:nvPr/>
        </p:nvGrpSpPr>
        <p:grpSpPr>
          <a:xfrm>
            <a:off x="7052106" y="1839049"/>
            <a:ext cx="352857" cy="347301"/>
            <a:chOff x="2404875" y="3592725"/>
            <a:chExt cx="298525" cy="293825"/>
          </a:xfrm>
        </p:grpSpPr>
        <p:sp>
          <p:nvSpPr>
            <p:cNvPr id="6191" name="Google Shape;6191;p63"/>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3"/>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3"/>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63"/>
          <p:cNvGrpSpPr/>
          <p:nvPr/>
        </p:nvGrpSpPr>
        <p:grpSpPr>
          <a:xfrm>
            <a:off x="7053036" y="2284614"/>
            <a:ext cx="350995" cy="349133"/>
            <a:chOff x="2404875" y="3955825"/>
            <a:chExt cx="296950" cy="295375"/>
          </a:xfrm>
        </p:grpSpPr>
        <p:sp>
          <p:nvSpPr>
            <p:cNvPr id="6195" name="Google Shape;6195;p63"/>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3"/>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3"/>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3"/>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63"/>
          <p:cNvGrpSpPr/>
          <p:nvPr/>
        </p:nvGrpSpPr>
        <p:grpSpPr>
          <a:xfrm>
            <a:off x="5747016" y="2748808"/>
            <a:ext cx="349163" cy="350079"/>
            <a:chOff x="4263650" y="3235150"/>
            <a:chExt cx="295400" cy="296175"/>
          </a:xfrm>
        </p:grpSpPr>
        <p:sp>
          <p:nvSpPr>
            <p:cNvPr id="6200" name="Google Shape;6200;p63"/>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3"/>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3"/>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3"/>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3"/>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63"/>
          <p:cNvGrpSpPr/>
          <p:nvPr/>
        </p:nvGrpSpPr>
        <p:grpSpPr>
          <a:xfrm>
            <a:off x="5744696" y="3207969"/>
            <a:ext cx="353802" cy="327739"/>
            <a:chOff x="4266025" y="3609275"/>
            <a:chExt cx="299325" cy="277275"/>
          </a:xfrm>
        </p:grpSpPr>
        <p:sp>
          <p:nvSpPr>
            <p:cNvPr id="6206" name="Google Shape;6206;p6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63"/>
          <p:cNvGrpSpPr/>
          <p:nvPr/>
        </p:nvGrpSpPr>
        <p:grpSpPr>
          <a:xfrm>
            <a:off x="5745154" y="3673356"/>
            <a:ext cx="352886" cy="349133"/>
            <a:chOff x="4263650" y="3963700"/>
            <a:chExt cx="298550" cy="295375"/>
          </a:xfrm>
        </p:grpSpPr>
        <p:sp>
          <p:nvSpPr>
            <p:cNvPr id="6209" name="Google Shape;6209;p63"/>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3"/>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3"/>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3"/>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3"/>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3"/>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3"/>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63"/>
          <p:cNvGrpSpPr/>
          <p:nvPr/>
        </p:nvGrpSpPr>
        <p:grpSpPr>
          <a:xfrm>
            <a:off x="8023491" y="2748809"/>
            <a:ext cx="226264" cy="350079"/>
            <a:chOff x="6164975" y="3211525"/>
            <a:chExt cx="191425" cy="296175"/>
          </a:xfrm>
        </p:grpSpPr>
        <p:sp>
          <p:nvSpPr>
            <p:cNvPr id="6217" name="Google Shape;6217;p63"/>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3"/>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3"/>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3"/>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3"/>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3"/>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3"/>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63"/>
          <p:cNvGrpSpPr/>
          <p:nvPr/>
        </p:nvGrpSpPr>
        <p:grpSpPr>
          <a:xfrm>
            <a:off x="5285528" y="1397084"/>
            <a:ext cx="352886" cy="350049"/>
            <a:chOff x="946175" y="3253275"/>
            <a:chExt cx="298550" cy="296150"/>
          </a:xfrm>
        </p:grpSpPr>
        <p:sp>
          <p:nvSpPr>
            <p:cNvPr id="6225" name="Google Shape;6225;p63"/>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3"/>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3"/>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3"/>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3"/>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63"/>
          <p:cNvGrpSpPr/>
          <p:nvPr/>
        </p:nvGrpSpPr>
        <p:grpSpPr>
          <a:xfrm>
            <a:off x="5286459" y="1839048"/>
            <a:ext cx="351024" cy="347301"/>
            <a:chOff x="946175" y="3619500"/>
            <a:chExt cx="296975" cy="293825"/>
          </a:xfrm>
        </p:grpSpPr>
        <p:sp>
          <p:nvSpPr>
            <p:cNvPr id="6231" name="Google Shape;6231;p63"/>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3"/>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3"/>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3"/>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3"/>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3"/>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63"/>
          <p:cNvGrpSpPr/>
          <p:nvPr/>
        </p:nvGrpSpPr>
        <p:grpSpPr>
          <a:xfrm>
            <a:off x="5286001" y="2283682"/>
            <a:ext cx="351940" cy="350995"/>
            <a:chOff x="944600" y="3981825"/>
            <a:chExt cx="297750" cy="296950"/>
          </a:xfrm>
        </p:grpSpPr>
        <p:sp>
          <p:nvSpPr>
            <p:cNvPr id="6238" name="Google Shape;6238;p63"/>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3"/>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3"/>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3"/>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63"/>
          <p:cNvGrpSpPr/>
          <p:nvPr/>
        </p:nvGrpSpPr>
        <p:grpSpPr>
          <a:xfrm>
            <a:off x="7502937" y="1397542"/>
            <a:ext cx="350079" cy="349133"/>
            <a:chOff x="2768750" y="3227275"/>
            <a:chExt cx="296175" cy="295375"/>
          </a:xfrm>
        </p:grpSpPr>
        <p:sp>
          <p:nvSpPr>
            <p:cNvPr id="6243" name="Google Shape;6243;p63"/>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3"/>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3"/>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3"/>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3"/>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3"/>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3"/>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3"/>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63"/>
          <p:cNvGrpSpPr/>
          <p:nvPr/>
        </p:nvGrpSpPr>
        <p:grpSpPr>
          <a:xfrm>
            <a:off x="7523888" y="1838414"/>
            <a:ext cx="308177" cy="348572"/>
            <a:chOff x="2786075" y="3591800"/>
            <a:chExt cx="260725" cy="294900"/>
          </a:xfrm>
        </p:grpSpPr>
        <p:sp>
          <p:nvSpPr>
            <p:cNvPr id="6252" name="Google Shape;6252;p63"/>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3"/>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3"/>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3"/>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3"/>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63"/>
          <p:cNvGrpSpPr/>
          <p:nvPr/>
        </p:nvGrpSpPr>
        <p:grpSpPr>
          <a:xfrm>
            <a:off x="7564387" y="2284141"/>
            <a:ext cx="227180" cy="350079"/>
            <a:chOff x="2819150" y="3955025"/>
            <a:chExt cx="192200" cy="296175"/>
          </a:xfrm>
        </p:grpSpPr>
        <p:sp>
          <p:nvSpPr>
            <p:cNvPr id="6258" name="Google Shape;6258;p63"/>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3"/>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3"/>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3"/>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63"/>
          <p:cNvGrpSpPr/>
          <p:nvPr/>
        </p:nvGrpSpPr>
        <p:grpSpPr>
          <a:xfrm>
            <a:off x="6188160" y="2749739"/>
            <a:ext cx="349133" cy="348217"/>
            <a:chOff x="4629125" y="3235150"/>
            <a:chExt cx="295375" cy="294600"/>
          </a:xfrm>
        </p:grpSpPr>
        <p:sp>
          <p:nvSpPr>
            <p:cNvPr id="6263" name="Google Shape;6263;p63"/>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3"/>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3"/>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3"/>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3"/>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63"/>
          <p:cNvGrpSpPr/>
          <p:nvPr/>
        </p:nvGrpSpPr>
        <p:grpSpPr>
          <a:xfrm>
            <a:off x="6188145" y="3197272"/>
            <a:ext cx="349163" cy="349133"/>
            <a:chOff x="4628325" y="3599825"/>
            <a:chExt cx="295400" cy="295375"/>
          </a:xfrm>
        </p:grpSpPr>
        <p:sp>
          <p:nvSpPr>
            <p:cNvPr id="6269" name="Google Shape;6269;p63"/>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3"/>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3"/>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3"/>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3"/>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3"/>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3"/>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3"/>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3"/>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3"/>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3"/>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3"/>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63"/>
          <p:cNvGrpSpPr/>
          <p:nvPr/>
        </p:nvGrpSpPr>
        <p:grpSpPr>
          <a:xfrm>
            <a:off x="6209096" y="3672883"/>
            <a:ext cx="307261" cy="350079"/>
            <a:chOff x="4645650" y="3962900"/>
            <a:chExt cx="259950" cy="296175"/>
          </a:xfrm>
        </p:grpSpPr>
        <p:sp>
          <p:nvSpPr>
            <p:cNvPr id="6282" name="Google Shape;6282;p63"/>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3"/>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3"/>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3"/>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3"/>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3"/>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63"/>
          <p:cNvGrpSpPr/>
          <p:nvPr/>
        </p:nvGrpSpPr>
        <p:grpSpPr>
          <a:xfrm>
            <a:off x="7962056" y="3197745"/>
            <a:ext cx="349133" cy="348188"/>
            <a:chOff x="6143725" y="3582500"/>
            <a:chExt cx="295375" cy="294575"/>
          </a:xfrm>
        </p:grpSpPr>
        <p:sp>
          <p:nvSpPr>
            <p:cNvPr id="6289" name="Google Shape;6289;p63"/>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3"/>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3"/>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3"/>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3"/>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3"/>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3"/>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6" name="Google Shape;6296;p63"/>
          <p:cNvGrpSpPr/>
          <p:nvPr/>
        </p:nvGrpSpPr>
        <p:grpSpPr>
          <a:xfrm>
            <a:off x="5730883" y="1397084"/>
            <a:ext cx="350995" cy="350049"/>
            <a:chOff x="1310075" y="3253275"/>
            <a:chExt cx="296950" cy="296150"/>
          </a:xfrm>
        </p:grpSpPr>
        <p:sp>
          <p:nvSpPr>
            <p:cNvPr id="6297" name="Google Shape;6297;p63"/>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3"/>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3"/>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0" name="Google Shape;6300;p63"/>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1" name="Google Shape;6301;p63"/>
          <p:cNvGrpSpPr/>
          <p:nvPr/>
        </p:nvGrpSpPr>
        <p:grpSpPr>
          <a:xfrm>
            <a:off x="5730410" y="2283343"/>
            <a:ext cx="351941" cy="351675"/>
            <a:chOff x="1310075" y="3980250"/>
            <a:chExt cx="297750" cy="297525"/>
          </a:xfrm>
        </p:grpSpPr>
        <p:sp>
          <p:nvSpPr>
            <p:cNvPr id="6302" name="Google Shape;6302;p63"/>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3"/>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3"/>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3"/>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63"/>
          <p:cNvGrpSpPr/>
          <p:nvPr/>
        </p:nvGrpSpPr>
        <p:grpSpPr>
          <a:xfrm>
            <a:off x="7995198" y="1397542"/>
            <a:ext cx="266305" cy="349133"/>
            <a:chOff x="3167275" y="3227275"/>
            <a:chExt cx="225300" cy="295375"/>
          </a:xfrm>
        </p:grpSpPr>
        <p:sp>
          <p:nvSpPr>
            <p:cNvPr id="6307" name="Google Shape;6307;p63"/>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3"/>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3"/>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3"/>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3"/>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2" name="Google Shape;6312;p63"/>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3" name="Google Shape;6313;p63"/>
          <p:cNvGrpSpPr/>
          <p:nvPr/>
        </p:nvGrpSpPr>
        <p:grpSpPr>
          <a:xfrm>
            <a:off x="7952380" y="2284599"/>
            <a:ext cx="351940" cy="349163"/>
            <a:chOff x="3133425" y="3955025"/>
            <a:chExt cx="297750" cy="295400"/>
          </a:xfrm>
        </p:grpSpPr>
        <p:sp>
          <p:nvSpPr>
            <p:cNvPr id="6314" name="Google Shape;6314;p63"/>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3"/>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3"/>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7" name="Google Shape;6317;p63"/>
          <p:cNvGrpSpPr/>
          <p:nvPr/>
        </p:nvGrpSpPr>
        <p:grpSpPr>
          <a:xfrm>
            <a:off x="6632554" y="2748187"/>
            <a:ext cx="350079" cy="351320"/>
            <a:chOff x="4991425" y="3234750"/>
            <a:chExt cx="296175" cy="297225"/>
          </a:xfrm>
        </p:grpSpPr>
        <p:sp>
          <p:nvSpPr>
            <p:cNvPr id="6318" name="Google Shape;6318;p63"/>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3"/>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3"/>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3"/>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3"/>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3"/>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63"/>
          <p:cNvGrpSpPr/>
          <p:nvPr/>
        </p:nvGrpSpPr>
        <p:grpSpPr>
          <a:xfrm>
            <a:off x="6632554" y="3217750"/>
            <a:ext cx="350079" cy="308177"/>
            <a:chOff x="4991425" y="3617150"/>
            <a:chExt cx="296175" cy="260725"/>
          </a:xfrm>
        </p:grpSpPr>
        <p:sp>
          <p:nvSpPr>
            <p:cNvPr id="6325" name="Google Shape;6325;p63"/>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3"/>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3"/>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3"/>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3"/>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3"/>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3"/>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63"/>
          <p:cNvGrpSpPr/>
          <p:nvPr/>
        </p:nvGrpSpPr>
        <p:grpSpPr>
          <a:xfrm>
            <a:off x="6709827" y="3673341"/>
            <a:ext cx="195532" cy="349163"/>
            <a:chOff x="5056800" y="3962900"/>
            <a:chExt cx="165425" cy="295400"/>
          </a:xfrm>
        </p:grpSpPr>
        <p:sp>
          <p:nvSpPr>
            <p:cNvPr id="6333" name="Google Shape;6333;p63"/>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3"/>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3"/>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63"/>
          <p:cNvGrpSpPr/>
          <p:nvPr/>
        </p:nvGrpSpPr>
        <p:grpSpPr>
          <a:xfrm>
            <a:off x="7961125" y="3673357"/>
            <a:ext cx="350995" cy="349133"/>
            <a:chOff x="6168925" y="3936925"/>
            <a:chExt cx="296950" cy="295375"/>
          </a:xfrm>
        </p:grpSpPr>
        <p:sp>
          <p:nvSpPr>
            <p:cNvPr id="6337" name="Google Shape;6337;p63"/>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3"/>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3"/>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3"/>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3"/>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3"/>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63"/>
          <p:cNvGrpSpPr/>
          <p:nvPr/>
        </p:nvGrpSpPr>
        <p:grpSpPr>
          <a:xfrm>
            <a:off x="6174844" y="1390429"/>
            <a:ext cx="348188" cy="349133"/>
            <a:chOff x="1674750" y="3254050"/>
            <a:chExt cx="294575" cy="295375"/>
          </a:xfrm>
        </p:grpSpPr>
        <p:sp>
          <p:nvSpPr>
            <p:cNvPr id="6344" name="Google Shape;6344;p63"/>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3"/>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3"/>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63"/>
          <p:cNvGrpSpPr/>
          <p:nvPr/>
        </p:nvGrpSpPr>
        <p:grpSpPr>
          <a:xfrm>
            <a:off x="6189239" y="1838132"/>
            <a:ext cx="319347" cy="349133"/>
            <a:chOff x="1687350" y="3618725"/>
            <a:chExt cx="270175" cy="295375"/>
          </a:xfrm>
        </p:grpSpPr>
        <p:sp>
          <p:nvSpPr>
            <p:cNvPr id="6348" name="Google Shape;6348;p63"/>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3"/>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3"/>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63"/>
          <p:cNvGrpSpPr/>
          <p:nvPr/>
        </p:nvGrpSpPr>
        <p:grpSpPr>
          <a:xfrm>
            <a:off x="6172942" y="2284613"/>
            <a:ext cx="351940" cy="349133"/>
            <a:chOff x="1672375" y="3982600"/>
            <a:chExt cx="297750" cy="295375"/>
          </a:xfrm>
        </p:grpSpPr>
        <p:sp>
          <p:nvSpPr>
            <p:cNvPr id="6352" name="Google Shape;6352;p63"/>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3"/>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3"/>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63"/>
          <p:cNvGrpSpPr/>
          <p:nvPr/>
        </p:nvGrpSpPr>
        <p:grpSpPr>
          <a:xfrm>
            <a:off x="4864934" y="2748808"/>
            <a:ext cx="350079" cy="350079"/>
            <a:chOff x="3497300" y="3227275"/>
            <a:chExt cx="296175" cy="296175"/>
          </a:xfrm>
        </p:grpSpPr>
        <p:sp>
          <p:nvSpPr>
            <p:cNvPr id="6356" name="Google Shape;6356;p63"/>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3"/>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3"/>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3"/>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3"/>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3"/>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3"/>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3"/>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63"/>
          <p:cNvGrpSpPr/>
          <p:nvPr/>
        </p:nvGrpSpPr>
        <p:grpSpPr>
          <a:xfrm>
            <a:off x="4865407" y="3198203"/>
            <a:ext cx="349133" cy="347272"/>
            <a:chOff x="3497300" y="3591950"/>
            <a:chExt cx="295375" cy="293800"/>
          </a:xfrm>
        </p:grpSpPr>
        <p:sp>
          <p:nvSpPr>
            <p:cNvPr id="6365" name="Google Shape;6365;p63"/>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3"/>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3"/>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3"/>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3"/>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3"/>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3"/>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3"/>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63"/>
          <p:cNvGrpSpPr/>
          <p:nvPr/>
        </p:nvGrpSpPr>
        <p:grpSpPr>
          <a:xfrm>
            <a:off x="4865407" y="3673341"/>
            <a:ext cx="349133" cy="349163"/>
            <a:chOff x="3497300" y="3955025"/>
            <a:chExt cx="295375" cy="295400"/>
          </a:xfrm>
        </p:grpSpPr>
        <p:sp>
          <p:nvSpPr>
            <p:cNvPr id="6374" name="Google Shape;6374;p6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63"/>
          <p:cNvGrpSpPr/>
          <p:nvPr/>
        </p:nvGrpSpPr>
        <p:grpSpPr>
          <a:xfrm>
            <a:off x="7089979" y="2749532"/>
            <a:ext cx="327739" cy="348631"/>
            <a:chOff x="5364750" y="3235150"/>
            <a:chExt cx="277275" cy="294950"/>
          </a:xfrm>
        </p:grpSpPr>
        <p:sp>
          <p:nvSpPr>
            <p:cNvPr id="6378" name="Google Shape;6378;p6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63"/>
          <p:cNvGrpSpPr/>
          <p:nvPr/>
        </p:nvGrpSpPr>
        <p:grpSpPr>
          <a:xfrm>
            <a:off x="7078337" y="3195868"/>
            <a:ext cx="351024" cy="351941"/>
            <a:chOff x="5355300" y="3598250"/>
            <a:chExt cx="296975" cy="297750"/>
          </a:xfrm>
        </p:grpSpPr>
        <p:sp>
          <p:nvSpPr>
            <p:cNvPr id="6387" name="Google Shape;6387;p63"/>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3"/>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3"/>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3"/>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3"/>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3"/>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3"/>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3"/>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63"/>
          <p:cNvGrpSpPr/>
          <p:nvPr/>
        </p:nvGrpSpPr>
        <p:grpSpPr>
          <a:xfrm>
            <a:off x="7082533" y="3734790"/>
            <a:ext cx="342632" cy="226264"/>
            <a:chOff x="5358450" y="4015675"/>
            <a:chExt cx="289875" cy="191425"/>
          </a:xfrm>
        </p:grpSpPr>
        <p:sp>
          <p:nvSpPr>
            <p:cNvPr id="6396" name="Google Shape;6396;p63"/>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3"/>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3"/>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3"/>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63"/>
          <p:cNvGrpSpPr/>
          <p:nvPr/>
        </p:nvGrpSpPr>
        <p:grpSpPr>
          <a:xfrm>
            <a:off x="6209015" y="4117322"/>
            <a:ext cx="351024" cy="325464"/>
            <a:chOff x="6543825" y="3202075"/>
            <a:chExt cx="296975" cy="275350"/>
          </a:xfrm>
        </p:grpSpPr>
        <p:sp>
          <p:nvSpPr>
            <p:cNvPr id="6401" name="Google Shape;6401;p6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63"/>
          <p:cNvGrpSpPr/>
          <p:nvPr/>
        </p:nvGrpSpPr>
        <p:grpSpPr>
          <a:xfrm>
            <a:off x="6615996" y="1397069"/>
            <a:ext cx="350079" cy="350079"/>
            <a:chOff x="2037825" y="3254050"/>
            <a:chExt cx="296175" cy="296175"/>
          </a:xfrm>
        </p:grpSpPr>
        <p:sp>
          <p:nvSpPr>
            <p:cNvPr id="6409" name="Google Shape;6409;p6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63"/>
          <p:cNvGrpSpPr/>
          <p:nvPr/>
        </p:nvGrpSpPr>
        <p:grpSpPr>
          <a:xfrm>
            <a:off x="6614135" y="1838236"/>
            <a:ext cx="353802" cy="348926"/>
            <a:chOff x="2034675" y="3617925"/>
            <a:chExt cx="299325" cy="295200"/>
          </a:xfrm>
        </p:grpSpPr>
        <p:sp>
          <p:nvSpPr>
            <p:cNvPr id="6416" name="Google Shape;6416;p63"/>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3"/>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3"/>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3"/>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3"/>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63"/>
          <p:cNvGrpSpPr/>
          <p:nvPr/>
        </p:nvGrpSpPr>
        <p:grpSpPr>
          <a:xfrm>
            <a:off x="6615996" y="2284613"/>
            <a:ext cx="350079" cy="349133"/>
            <a:chOff x="2037825" y="3981825"/>
            <a:chExt cx="296175" cy="295375"/>
          </a:xfrm>
        </p:grpSpPr>
        <p:sp>
          <p:nvSpPr>
            <p:cNvPr id="6422" name="Google Shape;6422;p63"/>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3"/>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3"/>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63"/>
          <p:cNvGrpSpPr/>
          <p:nvPr/>
        </p:nvGrpSpPr>
        <p:grpSpPr>
          <a:xfrm>
            <a:off x="5301014" y="2780929"/>
            <a:ext cx="350079" cy="285837"/>
            <a:chOff x="3860400" y="3254050"/>
            <a:chExt cx="296175" cy="241825"/>
          </a:xfrm>
        </p:grpSpPr>
        <p:sp>
          <p:nvSpPr>
            <p:cNvPr id="6426" name="Google Shape;6426;p63"/>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3"/>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3"/>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3"/>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3"/>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3"/>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3"/>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63"/>
          <p:cNvGrpSpPr/>
          <p:nvPr/>
        </p:nvGrpSpPr>
        <p:grpSpPr>
          <a:xfrm>
            <a:off x="5300541" y="3196800"/>
            <a:ext cx="351024" cy="350079"/>
            <a:chOff x="3859600" y="3591950"/>
            <a:chExt cx="296975" cy="296175"/>
          </a:xfrm>
        </p:grpSpPr>
        <p:sp>
          <p:nvSpPr>
            <p:cNvPr id="6434" name="Google Shape;6434;p63"/>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3"/>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3"/>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63"/>
          <p:cNvGrpSpPr/>
          <p:nvPr/>
        </p:nvGrpSpPr>
        <p:grpSpPr>
          <a:xfrm>
            <a:off x="5301014" y="3672883"/>
            <a:ext cx="350079" cy="350079"/>
            <a:chOff x="3860400" y="3955025"/>
            <a:chExt cx="296175" cy="296175"/>
          </a:xfrm>
        </p:grpSpPr>
        <p:sp>
          <p:nvSpPr>
            <p:cNvPr id="6438" name="Google Shape;6438;p63"/>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3"/>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3"/>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3"/>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3"/>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63"/>
          <p:cNvGrpSpPr/>
          <p:nvPr/>
        </p:nvGrpSpPr>
        <p:grpSpPr>
          <a:xfrm>
            <a:off x="7516230" y="2749281"/>
            <a:ext cx="355664" cy="349133"/>
            <a:chOff x="5716825" y="3235950"/>
            <a:chExt cx="300900" cy="295375"/>
          </a:xfrm>
        </p:grpSpPr>
        <p:sp>
          <p:nvSpPr>
            <p:cNvPr id="6444" name="Google Shape;6444;p63"/>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3"/>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3"/>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3"/>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63"/>
          <p:cNvGrpSpPr/>
          <p:nvPr/>
        </p:nvGrpSpPr>
        <p:grpSpPr>
          <a:xfrm>
            <a:off x="7529261" y="3207969"/>
            <a:ext cx="329601" cy="327739"/>
            <a:chOff x="5727850" y="3609275"/>
            <a:chExt cx="278850" cy="277275"/>
          </a:xfrm>
        </p:grpSpPr>
        <p:sp>
          <p:nvSpPr>
            <p:cNvPr id="6449" name="Google Shape;6449;p63"/>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3"/>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3"/>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3"/>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3"/>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63"/>
          <p:cNvGrpSpPr/>
          <p:nvPr/>
        </p:nvGrpSpPr>
        <p:grpSpPr>
          <a:xfrm>
            <a:off x="7540446" y="3673356"/>
            <a:ext cx="307231" cy="349133"/>
            <a:chOff x="5736525" y="3963700"/>
            <a:chExt cx="259925" cy="295375"/>
          </a:xfrm>
        </p:grpSpPr>
        <p:sp>
          <p:nvSpPr>
            <p:cNvPr id="6455" name="Google Shape;6455;p63"/>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3"/>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3"/>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3"/>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3"/>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3"/>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3"/>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2" name="Google Shape;6462;p63"/>
          <p:cNvGrpSpPr/>
          <p:nvPr/>
        </p:nvGrpSpPr>
        <p:grpSpPr>
          <a:xfrm>
            <a:off x="6632026" y="4122683"/>
            <a:ext cx="351024" cy="350079"/>
            <a:chOff x="6553275" y="3604550"/>
            <a:chExt cx="296975" cy="296175"/>
          </a:xfrm>
        </p:grpSpPr>
        <p:sp>
          <p:nvSpPr>
            <p:cNvPr id="6463" name="Google Shape;6463;p63"/>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3"/>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3"/>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3"/>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3"/>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3"/>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9" name="Google Shape;6469;p6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Business Icons</a:t>
            </a:r>
            <a:endParaRPr sz="2400">
              <a:solidFill>
                <a:schemeClr val="lt1"/>
              </a:solidFill>
            </a:endParaRPr>
          </a:p>
        </p:txBody>
      </p:sp>
      <p:sp>
        <p:nvSpPr>
          <p:cNvPr id="6470" name="Google Shape;6470;p6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74" name="Shape 6474"/>
        <p:cNvGrpSpPr/>
        <p:nvPr/>
      </p:nvGrpSpPr>
      <p:grpSpPr>
        <a:xfrm>
          <a:off x="0" y="0"/>
          <a:ext cx="0" cy="0"/>
          <a:chOff x="0" y="0"/>
          <a:chExt cx="0" cy="0"/>
        </a:xfrm>
      </p:grpSpPr>
      <p:grpSp>
        <p:nvGrpSpPr>
          <p:cNvPr id="6475" name="Google Shape;6475;p64"/>
          <p:cNvGrpSpPr/>
          <p:nvPr/>
        </p:nvGrpSpPr>
        <p:grpSpPr>
          <a:xfrm>
            <a:off x="859032" y="1380546"/>
            <a:ext cx="294401" cy="353645"/>
            <a:chOff x="-35814600" y="3202075"/>
            <a:chExt cx="242625" cy="291450"/>
          </a:xfrm>
        </p:grpSpPr>
        <p:sp>
          <p:nvSpPr>
            <p:cNvPr id="6476" name="Google Shape;6476;p64"/>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4"/>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4"/>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4"/>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4"/>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4"/>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4"/>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3" name="Google Shape;6483;p64"/>
          <p:cNvGrpSpPr/>
          <p:nvPr/>
        </p:nvGrpSpPr>
        <p:grpSpPr>
          <a:xfrm>
            <a:off x="829410" y="1821466"/>
            <a:ext cx="353645" cy="353888"/>
            <a:chOff x="-35839800" y="3561025"/>
            <a:chExt cx="291450" cy="291650"/>
          </a:xfrm>
        </p:grpSpPr>
        <p:sp>
          <p:nvSpPr>
            <p:cNvPr id="6484" name="Google Shape;6484;p64"/>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4"/>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4"/>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4"/>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4"/>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4"/>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4"/>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1" name="Google Shape;6491;p64"/>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2" name="Google Shape;6492;p64"/>
          <p:cNvGrpSpPr/>
          <p:nvPr/>
        </p:nvGrpSpPr>
        <p:grpSpPr>
          <a:xfrm>
            <a:off x="3066955" y="1380546"/>
            <a:ext cx="353645" cy="353645"/>
            <a:chOff x="-34003850" y="3227275"/>
            <a:chExt cx="291450" cy="291450"/>
          </a:xfrm>
        </p:grpSpPr>
        <p:sp>
          <p:nvSpPr>
            <p:cNvPr id="6493" name="Google Shape;6493;p64"/>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4"/>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4"/>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4"/>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4"/>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64"/>
          <p:cNvGrpSpPr/>
          <p:nvPr/>
        </p:nvGrpSpPr>
        <p:grpSpPr>
          <a:xfrm>
            <a:off x="3066485" y="1821238"/>
            <a:ext cx="354586" cy="354343"/>
            <a:chOff x="-34004625" y="3585850"/>
            <a:chExt cx="292225" cy="292025"/>
          </a:xfrm>
        </p:grpSpPr>
        <p:sp>
          <p:nvSpPr>
            <p:cNvPr id="6499" name="Google Shape;6499;p64"/>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4"/>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4"/>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4"/>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4"/>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64"/>
          <p:cNvGrpSpPr/>
          <p:nvPr/>
        </p:nvGrpSpPr>
        <p:grpSpPr>
          <a:xfrm>
            <a:off x="3066000" y="2256439"/>
            <a:ext cx="355557" cy="354616"/>
            <a:chOff x="-34005425" y="3945575"/>
            <a:chExt cx="293025" cy="292250"/>
          </a:xfrm>
        </p:grpSpPr>
        <p:sp>
          <p:nvSpPr>
            <p:cNvPr id="6505" name="Google Shape;6505;p64"/>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4"/>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4"/>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64"/>
          <p:cNvGrpSpPr/>
          <p:nvPr/>
        </p:nvGrpSpPr>
        <p:grpSpPr>
          <a:xfrm>
            <a:off x="1713099" y="2729615"/>
            <a:ext cx="358408" cy="355557"/>
            <a:chOff x="-32174975" y="3192625"/>
            <a:chExt cx="295375" cy="293025"/>
          </a:xfrm>
        </p:grpSpPr>
        <p:sp>
          <p:nvSpPr>
            <p:cNvPr id="6509" name="Google Shape;6509;p64"/>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4"/>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4"/>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4"/>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3" name="Google Shape;6513;p64"/>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4"/>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5" name="Google Shape;6515;p64"/>
          <p:cNvGrpSpPr/>
          <p:nvPr/>
        </p:nvGrpSpPr>
        <p:grpSpPr>
          <a:xfrm>
            <a:off x="3952249" y="2730570"/>
            <a:ext cx="354586" cy="353645"/>
            <a:chOff x="-30345325" y="3184750"/>
            <a:chExt cx="292225" cy="291450"/>
          </a:xfrm>
        </p:grpSpPr>
        <p:sp>
          <p:nvSpPr>
            <p:cNvPr id="6516" name="Google Shape;6516;p64"/>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4"/>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4"/>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4"/>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4"/>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64"/>
          <p:cNvGrpSpPr/>
          <p:nvPr/>
        </p:nvGrpSpPr>
        <p:grpSpPr>
          <a:xfrm>
            <a:off x="1277001" y="1380546"/>
            <a:ext cx="353645" cy="353645"/>
            <a:chOff x="-35481425" y="3202075"/>
            <a:chExt cx="291450" cy="291450"/>
          </a:xfrm>
        </p:grpSpPr>
        <p:sp>
          <p:nvSpPr>
            <p:cNvPr id="6522" name="Google Shape;6522;p64"/>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4"/>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4"/>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4"/>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4"/>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4"/>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4"/>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64"/>
          <p:cNvGrpSpPr/>
          <p:nvPr/>
        </p:nvGrpSpPr>
        <p:grpSpPr>
          <a:xfrm>
            <a:off x="1276531" y="1822072"/>
            <a:ext cx="354586" cy="352675"/>
            <a:chOff x="-35482200" y="3561225"/>
            <a:chExt cx="292225" cy="290650"/>
          </a:xfrm>
        </p:grpSpPr>
        <p:sp>
          <p:nvSpPr>
            <p:cNvPr id="6530" name="Google Shape;6530;p64"/>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4"/>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4"/>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64"/>
          <p:cNvGrpSpPr/>
          <p:nvPr/>
        </p:nvGrpSpPr>
        <p:grpSpPr>
          <a:xfrm>
            <a:off x="1277001" y="2256940"/>
            <a:ext cx="353645" cy="353615"/>
            <a:chOff x="-35481425" y="3919600"/>
            <a:chExt cx="291450" cy="291425"/>
          </a:xfrm>
        </p:grpSpPr>
        <p:sp>
          <p:nvSpPr>
            <p:cNvPr id="6534" name="Google Shape;6534;p64"/>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4"/>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4"/>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4"/>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4"/>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4"/>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4"/>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4"/>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64"/>
          <p:cNvGrpSpPr/>
          <p:nvPr/>
        </p:nvGrpSpPr>
        <p:grpSpPr>
          <a:xfrm>
            <a:off x="3512636" y="1381031"/>
            <a:ext cx="357468" cy="352675"/>
            <a:chOff x="-33645475" y="3228075"/>
            <a:chExt cx="294600" cy="290650"/>
          </a:xfrm>
        </p:grpSpPr>
        <p:sp>
          <p:nvSpPr>
            <p:cNvPr id="6543" name="Google Shape;6543;p64"/>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4"/>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4"/>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4"/>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4"/>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4"/>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4"/>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0" name="Google Shape;6550;p64"/>
          <p:cNvGrpSpPr/>
          <p:nvPr/>
        </p:nvGrpSpPr>
        <p:grpSpPr>
          <a:xfrm>
            <a:off x="3513606" y="1821116"/>
            <a:ext cx="355526" cy="354586"/>
            <a:chOff x="-33646250" y="3586425"/>
            <a:chExt cx="293000" cy="292225"/>
          </a:xfrm>
        </p:grpSpPr>
        <p:sp>
          <p:nvSpPr>
            <p:cNvPr id="6551" name="Google Shape;6551;p64"/>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4"/>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64"/>
          <p:cNvGrpSpPr/>
          <p:nvPr/>
        </p:nvGrpSpPr>
        <p:grpSpPr>
          <a:xfrm>
            <a:off x="3514076" y="2255969"/>
            <a:ext cx="354586" cy="355557"/>
            <a:chOff x="-33645475" y="3944800"/>
            <a:chExt cx="292225" cy="293025"/>
          </a:xfrm>
        </p:grpSpPr>
        <p:sp>
          <p:nvSpPr>
            <p:cNvPr id="6554" name="Google Shape;6554;p64"/>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4"/>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4"/>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4"/>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4"/>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4"/>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4"/>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4"/>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4"/>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4"/>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64"/>
          <p:cNvGrpSpPr/>
          <p:nvPr/>
        </p:nvGrpSpPr>
        <p:grpSpPr>
          <a:xfrm>
            <a:off x="2167295" y="2729706"/>
            <a:ext cx="352675" cy="355375"/>
            <a:chOff x="-31809525" y="3192625"/>
            <a:chExt cx="290650" cy="292875"/>
          </a:xfrm>
        </p:grpSpPr>
        <p:sp>
          <p:nvSpPr>
            <p:cNvPr id="6565" name="Google Shape;6565;p64"/>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4"/>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4"/>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4"/>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64"/>
          <p:cNvGrpSpPr/>
          <p:nvPr/>
        </p:nvGrpSpPr>
        <p:grpSpPr>
          <a:xfrm>
            <a:off x="2166810" y="3200258"/>
            <a:ext cx="353645" cy="355557"/>
            <a:chOff x="-31811100" y="3550975"/>
            <a:chExt cx="291450" cy="293025"/>
          </a:xfrm>
        </p:grpSpPr>
        <p:sp>
          <p:nvSpPr>
            <p:cNvPr id="6570" name="Google Shape;6570;p64"/>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4"/>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4"/>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4"/>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4"/>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4"/>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4"/>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64"/>
          <p:cNvGrpSpPr/>
          <p:nvPr/>
        </p:nvGrpSpPr>
        <p:grpSpPr>
          <a:xfrm>
            <a:off x="2160606" y="3664562"/>
            <a:ext cx="366052" cy="356831"/>
            <a:chOff x="-31817400" y="3910025"/>
            <a:chExt cx="301675" cy="294075"/>
          </a:xfrm>
        </p:grpSpPr>
        <p:sp>
          <p:nvSpPr>
            <p:cNvPr id="6578" name="Google Shape;6578;p64"/>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4"/>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4"/>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64"/>
          <p:cNvGrpSpPr/>
          <p:nvPr/>
        </p:nvGrpSpPr>
        <p:grpSpPr>
          <a:xfrm>
            <a:off x="3952234" y="3200743"/>
            <a:ext cx="354616" cy="354586"/>
            <a:chOff x="-30354000" y="3569100"/>
            <a:chExt cx="292250" cy="292225"/>
          </a:xfrm>
        </p:grpSpPr>
        <p:sp>
          <p:nvSpPr>
            <p:cNvPr id="6582" name="Google Shape;6582;p64"/>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4"/>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4"/>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4"/>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4"/>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4"/>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64"/>
          <p:cNvGrpSpPr/>
          <p:nvPr/>
        </p:nvGrpSpPr>
        <p:grpSpPr>
          <a:xfrm>
            <a:off x="1730812" y="1380546"/>
            <a:ext cx="342148" cy="353645"/>
            <a:chOff x="-35118325" y="3202075"/>
            <a:chExt cx="281975" cy="291450"/>
          </a:xfrm>
        </p:grpSpPr>
        <p:sp>
          <p:nvSpPr>
            <p:cNvPr id="6589" name="Google Shape;6589;p64"/>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4"/>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4"/>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4"/>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64"/>
          <p:cNvGrpSpPr/>
          <p:nvPr/>
        </p:nvGrpSpPr>
        <p:grpSpPr>
          <a:xfrm>
            <a:off x="1724593" y="1821799"/>
            <a:ext cx="354586" cy="353221"/>
            <a:chOff x="-35123050" y="3561225"/>
            <a:chExt cx="292225" cy="291100"/>
          </a:xfrm>
        </p:grpSpPr>
        <p:sp>
          <p:nvSpPr>
            <p:cNvPr id="6594" name="Google Shape;6594;p64"/>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4"/>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64"/>
          <p:cNvGrpSpPr/>
          <p:nvPr/>
        </p:nvGrpSpPr>
        <p:grpSpPr>
          <a:xfrm>
            <a:off x="1766652" y="2256940"/>
            <a:ext cx="270467" cy="353615"/>
            <a:chOff x="-35089175" y="3919600"/>
            <a:chExt cx="222900" cy="291425"/>
          </a:xfrm>
        </p:grpSpPr>
        <p:sp>
          <p:nvSpPr>
            <p:cNvPr id="6597" name="Google Shape;6597;p64"/>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4"/>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64"/>
          <p:cNvGrpSpPr/>
          <p:nvPr/>
        </p:nvGrpSpPr>
        <p:grpSpPr>
          <a:xfrm>
            <a:off x="3963648" y="1380303"/>
            <a:ext cx="336445" cy="354131"/>
            <a:chOff x="-33277650" y="3226875"/>
            <a:chExt cx="277275" cy="291850"/>
          </a:xfrm>
        </p:grpSpPr>
        <p:sp>
          <p:nvSpPr>
            <p:cNvPr id="6600" name="Google Shape;6600;p64"/>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4"/>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4"/>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4"/>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4"/>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4"/>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4"/>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64"/>
          <p:cNvGrpSpPr/>
          <p:nvPr/>
        </p:nvGrpSpPr>
        <p:grpSpPr>
          <a:xfrm>
            <a:off x="3955048" y="1821587"/>
            <a:ext cx="353645" cy="353645"/>
            <a:chOff x="-33286325" y="3586425"/>
            <a:chExt cx="291450" cy="291450"/>
          </a:xfrm>
        </p:grpSpPr>
        <p:sp>
          <p:nvSpPr>
            <p:cNvPr id="6608" name="Google Shape;6608;p64"/>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4"/>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4"/>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4"/>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4"/>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64"/>
          <p:cNvGrpSpPr/>
          <p:nvPr/>
        </p:nvGrpSpPr>
        <p:grpSpPr>
          <a:xfrm>
            <a:off x="3955048" y="2255969"/>
            <a:ext cx="353645" cy="355557"/>
            <a:chOff x="-33286325" y="3944800"/>
            <a:chExt cx="291450" cy="293025"/>
          </a:xfrm>
        </p:grpSpPr>
        <p:sp>
          <p:nvSpPr>
            <p:cNvPr id="6614" name="Google Shape;6614;p64"/>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4"/>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4"/>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4"/>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64"/>
          <p:cNvGrpSpPr/>
          <p:nvPr/>
        </p:nvGrpSpPr>
        <p:grpSpPr>
          <a:xfrm>
            <a:off x="2613445" y="2729129"/>
            <a:ext cx="353645" cy="356527"/>
            <a:chOff x="-31452725" y="3191825"/>
            <a:chExt cx="291450" cy="293825"/>
          </a:xfrm>
        </p:grpSpPr>
        <p:sp>
          <p:nvSpPr>
            <p:cNvPr id="6619" name="Google Shape;6619;p64"/>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4"/>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4"/>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4"/>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64"/>
          <p:cNvGrpSpPr/>
          <p:nvPr/>
        </p:nvGrpSpPr>
        <p:grpSpPr>
          <a:xfrm>
            <a:off x="2612975" y="3200744"/>
            <a:ext cx="354586" cy="354586"/>
            <a:chOff x="-31452725" y="3551775"/>
            <a:chExt cx="292225" cy="292225"/>
          </a:xfrm>
        </p:grpSpPr>
        <p:sp>
          <p:nvSpPr>
            <p:cNvPr id="6624" name="Google Shape;6624;p64"/>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4"/>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4"/>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4"/>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64"/>
          <p:cNvGrpSpPr/>
          <p:nvPr/>
        </p:nvGrpSpPr>
        <p:grpSpPr>
          <a:xfrm>
            <a:off x="2611534" y="3664729"/>
            <a:ext cx="357468" cy="356497"/>
            <a:chOff x="-31455100" y="3909350"/>
            <a:chExt cx="294600" cy="293800"/>
          </a:xfrm>
        </p:grpSpPr>
        <p:sp>
          <p:nvSpPr>
            <p:cNvPr id="6629" name="Google Shape;6629;p64"/>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4"/>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1" name="Google Shape;6631;p64"/>
          <p:cNvGrpSpPr/>
          <p:nvPr/>
        </p:nvGrpSpPr>
        <p:grpSpPr>
          <a:xfrm>
            <a:off x="3952719" y="3665684"/>
            <a:ext cx="353645" cy="354586"/>
            <a:chOff x="-30345325" y="3918800"/>
            <a:chExt cx="291450" cy="292225"/>
          </a:xfrm>
        </p:grpSpPr>
        <p:sp>
          <p:nvSpPr>
            <p:cNvPr id="6632" name="Google Shape;6632;p64"/>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4"/>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4"/>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4"/>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4"/>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64"/>
          <p:cNvGrpSpPr/>
          <p:nvPr/>
        </p:nvGrpSpPr>
        <p:grpSpPr>
          <a:xfrm>
            <a:off x="2172184" y="1821587"/>
            <a:ext cx="353645" cy="353645"/>
            <a:chOff x="-34763900" y="3561225"/>
            <a:chExt cx="291450" cy="291450"/>
          </a:xfrm>
        </p:grpSpPr>
        <p:sp>
          <p:nvSpPr>
            <p:cNvPr id="6638" name="Google Shape;6638;p64"/>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4"/>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4"/>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1" name="Google Shape;6641;p64"/>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2" name="Google Shape;6642;p64"/>
          <p:cNvGrpSpPr/>
          <p:nvPr/>
        </p:nvGrpSpPr>
        <p:grpSpPr>
          <a:xfrm>
            <a:off x="827081" y="2730099"/>
            <a:ext cx="354586" cy="354586"/>
            <a:chOff x="-32927950" y="3227275"/>
            <a:chExt cx="292225" cy="292225"/>
          </a:xfrm>
        </p:grpSpPr>
        <p:sp>
          <p:nvSpPr>
            <p:cNvPr id="6643" name="Google Shape;6643;p64"/>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4"/>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4"/>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4"/>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4"/>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64"/>
          <p:cNvGrpSpPr/>
          <p:nvPr/>
        </p:nvGrpSpPr>
        <p:grpSpPr>
          <a:xfrm>
            <a:off x="826596" y="3201213"/>
            <a:ext cx="355557" cy="353645"/>
            <a:chOff x="-32927950" y="3586425"/>
            <a:chExt cx="293025" cy="291450"/>
          </a:xfrm>
        </p:grpSpPr>
        <p:sp>
          <p:nvSpPr>
            <p:cNvPr id="6649" name="Google Shape;6649;p64"/>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4"/>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4"/>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4"/>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4"/>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64"/>
          <p:cNvGrpSpPr/>
          <p:nvPr/>
        </p:nvGrpSpPr>
        <p:grpSpPr>
          <a:xfrm>
            <a:off x="827081" y="3665198"/>
            <a:ext cx="354586" cy="355557"/>
            <a:chOff x="-32927950" y="3944800"/>
            <a:chExt cx="292225" cy="293025"/>
          </a:xfrm>
        </p:grpSpPr>
        <p:sp>
          <p:nvSpPr>
            <p:cNvPr id="6655" name="Google Shape;6655;p64"/>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4"/>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4"/>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4"/>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4"/>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4"/>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4"/>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4"/>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4"/>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64"/>
          <p:cNvGrpSpPr/>
          <p:nvPr/>
        </p:nvGrpSpPr>
        <p:grpSpPr>
          <a:xfrm>
            <a:off x="3055873" y="2730449"/>
            <a:ext cx="354586" cy="353888"/>
            <a:chOff x="-31094350" y="3194000"/>
            <a:chExt cx="292225" cy="291650"/>
          </a:xfrm>
        </p:grpSpPr>
        <p:sp>
          <p:nvSpPr>
            <p:cNvPr id="6665" name="Google Shape;6665;p64"/>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4"/>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4"/>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4"/>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4"/>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4"/>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4"/>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4"/>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64"/>
          <p:cNvGrpSpPr/>
          <p:nvPr/>
        </p:nvGrpSpPr>
        <p:grpSpPr>
          <a:xfrm>
            <a:off x="3056343" y="3200941"/>
            <a:ext cx="353645" cy="354191"/>
            <a:chOff x="-31093575" y="3552550"/>
            <a:chExt cx="291450" cy="291900"/>
          </a:xfrm>
        </p:grpSpPr>
        <p:sp>
          <p:nvSpPr>
            <p:cNvPr id="6674" name="Google Shape;6674;p64"/>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4"/>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4"/>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4"/>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64"/>
          <p:cNvGrpSpPr/>
          <p:nvPr/>
        </p:nvGrpSpPr>
        <p:grpSpPr>
          <a:xfrm>
            <a:off x="2182711" y="1380546"/>
            <a:ext cx="332593" cy="353645"/>
            <a:chOff x="-34755225" y="3202075"/>
            <a:chExt cx="274100" cy="291450"/>
          </a:xfrm>
        </p:grpSpPr>
        <p:sp>
          <p:nvSpPr>
            <p:cNvPr id="6679" name="Google Shape;6679;p64"/>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4"/>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4"/>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4"/>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4"/>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4"/>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4"/>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64"/>
          <p:cNvGrpSpPr/>
          <p:nvPr/>
        </p:nvGrpSpPr>
        <p:grpSpPr>
          <a:xfrm>
            <a:off x="3056343" y="3666169"/>
            <a:ext cx="353645" cy="353615"/>
            <a:chOff x="-31093575" y="3911725"/>
            <a:chExt cx="291450" cy="291425"/>
          </a:xfrm>
        </p:grpSpPr>
        <p:sp>
          <p:nvSpPr>
            <p:cNvPr id="6687" name="Google Shape;6687;p64"/>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4"/>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64"/>
          <p:cNvGrpSpPr/>
          <p:nvPr/>
        </p:nvGrpSpPr>
        <p:grpSpPr>
          <a:xfrm>
            <a:off x="2165773" y="4123136"/>
            <a:ext cx="356497" cy="354586"/>
            <a:chOff x="-29946000" y="3183175"/>
            <a:chExt cx="293800" cy="292225"/>
          </a:xfrm>
        </p:grpSpPr>
        <p:sp>
          <p:nvSpPr>
            <p:cNvPr id="6690" name="Google Shape;6690;p64"/>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4"/>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4"/>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4"/>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4"/>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4"/>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64"/>
          <p:cNvGrpSpPr/>
          <p:nvPr/>
        </p:nvGrpSpPr>
        <p:grpSpPr>
          <a:xfrm>
            <a:off x="2610305" y="1380289"/>
            <a:ext cx="358408" cy="354161"/>
            <a:chOff x="-34408675" y="3202075"/>
            <a:chExt cx="295375" cy="291875"/>
          </a:xfrm>
        </p:grpSpPr>
        <p:sp>
          <p:nvSpPr>
            <p:cNvPr id="6697" name="Google Shape;6697;p64"/>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4"/>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4"/>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4"/>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64"/>
          <p:cNvGrpSpPr/>
          <p:nvPr/>
        </p:nvGrpSpPr>
        <p:grpSpPr>
          <a:xfrm>
            <a:off x="2612216" y="1820283"/>
            <a:ext cx="354586" cy="356254"/>
            <a:chOff x="-34405525" y="3558075"/>
            <a:chExt cx="292225" cy="293600"/>
          </a:xfrm>
        </p:grpSpPr>
        <p:sp>
          <p:nvSpPr>
            <p:cNvPr id="6702" name="Google Shape;6702;p64"/>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4"/>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4"/>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64"/>
          <p:cNvGrpSpPr/>
          <p:nvPr/>
        </p:nvGrpSpPr>
        <p:grpSpPr>
          <a:xfrm>
            <a:off x="2611730" y="2256940"/>
            <a:ext cx="355557" cy="353615"/>
            <a:chOff x="-34406325" y="3919600"/>
            <a:chExt cx="293025" cy="291425"/>
          </a:xfrm>
        </p:grpSpPr>
        <p:sp>
          <p:nvSpPr>
            <p:cNvPr id="6706" name="Google Shape;6706;p64"/>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4"/>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4"/>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4"/>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4"/>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4"/>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4"/>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3" name="Google Shape;6713;p64"/>
          <p:cNvGrpSpPr/>
          <p:nvPr/>
        </p:nvGrpSpPr>
        <p:grpSpPr>
          <a:xfrm>
            <a:off x="1275628" y="2736303"/>
            <a:ext cx="353645" cy="342179"/>
            <a:chOff x="-32568800" y="3232000"/>
            <a:chExt cx="291450" cy="282000"/>
          </a:xfrm>
        </p:grpSpPr>
        <p:sp>
          <p:nvSpPr>
            <p:cNvPr id="6714" name="Google Shape;6714;p64"/>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4"/>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64"/>
          <p:cNvGrpSpPr/>
          <p:nvPr/>
        </p:nvGrpSpPr>
        <p:grpSpPr>
          <a:xfrm>
            <a:off x="1275158" y="3201213"/>
            <a:ext cx="354586" cy="353645"/>
            <a:chOff x="-32569575" y="3586425"/>
            <a:chExt cx="292225" cy="291450"/>
          </a:xfrm>
        </p:grpSpPr>
        <p:sp>
          <p:nvSpPr>
            <p:cNvPr id="6717" name="Google Shape;6717;p64"/>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4"/>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64"/>
          <p:cNvGrpSpPr/>
          <p:nvPr/>
        </p:nvGrpSpPr>
        <p:grpSpPr>
          <a:xfrm>
            <a:off x="1266073" y="3665805"/>
            <a:ext cx="372756" cy="354343"/>
            <a:chOff x="-32576675" y="3944600"/>
            <a:chExt cx="307200" cy="292025"/>
          </a:xfrm>
        </p:grpSpPr>
        <p:sp>
          <p:nvSpPr>
            <p:cNvPr id="6720" name="Google Shape;6720;p64"/>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4"/>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64"/>
          <p:cNvGrpSpPr/>
          <p:nvPr/>
        </p:nvGrpSpPr>
        <p:grpSpPr>
          <a:xfrm>
            <a:off x="3511040" y="2730100"/>
            <a:ext cx="354586" cy="354586"/>
            <a:chOff x="-30735200" y="3192625"/>
            <a:chExt cx="292225" cy="292225"/>
          </a:xfrm>
        </p:grpSpPr>
        <p:sp>
          <p:nvSpPr>
            <p:cNvPr id="6723" name="Google Shape;6723;p64"/>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4"/>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4"/>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4"/>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4"/>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4"/>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4"/>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64"/>
          <p:cNvGrpSpPr/>
          <p:nvPr/>
        </p:nvGrpSpPr>
        <p:grpSpPr>
          <a:xfrm>
            <a:off x="3511040" y="3201532"/>
            <a:ext cx="354586" cy="353008"/>
            <a:chOff x="-30735200" y="3552550"/>
            <a:chExt cx="292225" cy="290925"/>
          </a:xfrm>
        </p:grpSpPr>
        <p:sp>
          <p:nvSpPr>
            <p:cNvPr id="6731" name="Google Shape;6731;p64"/>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4"/>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64"/>
          <p:cNvGrpSpPr/>
          <p:nvPr/>
        </p:nvGrpSpPr>
        <p:grpSpPr>
          <a:xfrm>
            <a:off x="3511040" y="3666154"/>
            <a:ext cx="354586" cy="353645"/>
            <a:chOff x="-30735200" y="3910925"/>
            <a:chExt cx="292225" cy="291450"/>
          </a:xfrm>
        </p:grpSpPr>
        <p:sp>
          <p:nvSpPr>
            <p:cNvPr id="6734" name="Google Shape;6734;p64"/>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4"/>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6" name="Google Shape;6736;p64"/>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7" name="Google Shape;6737;p64"/>
          <p:cNvGrpSpPr/>
          <p:nvPr/>
        </p:nvGrpSpPr>
        <p:grpSpPr>
          <a:xfrm>
            <a:off x="4864547" y="1375808"/>
            <a:ext cx="358971" cy="359224"/>
            <a:chOff x="-57956275" y="3197925"/>
            <a:chExt cx="319000" cy="319225"/>
          </a:xfrm>
        </p:grpSpPr>
        <p:sp>
          <p:nvSpPr>
            <p:cNvPr id="6738" name="Google Shape;6738;p64"/>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4"/>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4"/>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4"/>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4"/>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4"/>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4"/>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5" name="Google Shape;6745;p64"/>
          <p:cNvGrpSpPr/>
          <p:nvPr/>
        </p:nvGrpSpPr>
        <p:grpSpPr>
          <a:xfrm>
            <a:off x="4886701" y="1832234"/>
            <a:ext cx="314662" cy="358971"/>
            <a:chOff x="-57940525" y="3590375"/>
            <a:chExt cx="279625" cy="319000"/>
          </a:xfrm>
        </p:grpSpPr>
        <p:sp>
          <p:nvSpPr>
            <p:cNvPr id="6746" name="Google Shape;6746;p64"/>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4"/>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4"/>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4"/>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4"/>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64"/>
          <p:cNvGrpSpPr/>
          <p:nvPr/>
        </p:nvGrpSpPr>
        <p:grpSpPr>
          <a:xfrm>
            <a:off x="4857582" y="2273605"/>
            <a:ext cx="358099" cy="358999"/>
            <a:chOff x="-57959425" y="3982600"/>
            <a:chExt cx="318225" cy="319025"/>
          </a:xfrm>
        </p:grpSpPr>
        <p:sp>
          <p:nvSpPr>
            <p:cNvPr id="6752" name="Google Shape;6752;p64"/>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4"/>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4"/>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4"/>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64"/>
          <p:cNvGrpSpPr/>
          <p:nvPr/>
        </p:nvGrpSpPr>
        <p:grpSpPr>
          <a:xfrm>
            <a:off x="7057749" y="1376934"/>
            <a:ext cx="357226" cy="357226"/>
            <a:chOff x="-55987225" y="3198925"/>
            <a:chExt cx="317450" cy="317450"/>
          </a:xfrm>
        </p:grpSpPr>
        <p:sp>
          <p:nvSpPr>
            <p:cNvPr id="6757" name="Google Shape;6757;p64"/>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4"/>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4"/>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4"/>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64"/>
          <p:cNvGrpSpPr/>
          <p:nvPr/>
        </p:nvGrpSpPr>
        <p:grpSpPr>
          <a:xfrm>
            <a:off x="7057749" y="1832965"/>
            <a:ext cx="357226" cy="357367"/>
            <a:chOff x="-55987225" y="3591025"/>
            <a:chExt cx="317450" cy="317575"/>
          </a:xfrm>
        </p:grpSpPr>
        <p:sp>
          <p:nvSpPr>
            <p:cNvPr id="6762" name="Google Shape;6762;p64"/>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4"/>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4"/>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4"/>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4"/>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64"/>
          <p:cNvGrpSpPr/>
          <p:nvPr/>
        </p:nvGrpSpPr>
        <p:grpSpPr>
          <a:xfrm>
            <a:off x="7071665" y="2273605"/>
            <a:ext cx="358999" cy="358999"/>
            <a:chOff x="-55988800" y="3982600"/>
            <a:chExt cx="319025" cy="319025"/>
          </a:xfrm>
        </p:grpSpPr>
        <p:sp>
          <p:nvSpPr>
            <p:cNvPr id="6768" name="Google Shape;6768;p64"/>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4"/>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4"/>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4"/>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4"/>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64"/>
          <p:cNvGrpSpPr/>
          <p:nvPr/>
        </p:nvGrpSpPr>
        <p:grpSpPr>
          <a:xfrm>
            <a:off x="5730184" y="2731562"/>
            <a:ext cx="356326" cy="358971"/>
            <a:chOff x="-54026025" y="3192625"/>
            <a:chExt cx="316650" cy="319000"/>
          </a:xfrm>
        </p:grpSpPr>
        <p:sp>
          <p:nvSpPr>
            <p:cNvPr id="6774" name="Google Shape;6774;p64"/>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4"/>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4"/>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4"/>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4"/>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4"/>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4"/>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4"/>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64"/>
          <p:cNvGrpSpPr/>
          <p:nvPr/>
        </p:nvGrpSpPr>
        <p:grpSpPr>
          <a:xfrm>
            <a:off x="5750130" y="3202536"/>
            <a:ext cx="316434" cy="358099"/>
            <a:chOff x="-54007925" y="3584850"/>
            <a:chExt cx="281200" cy="318225"/>
          </a:xfrm>
        </p:grpSpPr>
        <p:sp>
          <p:nvSpPr>
            <p:cNvPr id="6783" name="Google Shape;6783;p64"/>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4"/>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4"/>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4"/>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4"/>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4"/>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64"/>
          <p:cNvGrpSpPr/>
          <p:nvPr/>
        </p:nvGrpSpPr>
        <p:grpSpPr>
          <a:xfrm>
            <a:off x="5750130" y="3664421"/>
            <a:ext cx="316434" cy="358914"/>
            <a:chOff x="-54007925" y="3975575"/>
            <a:chExt cx="281200" cy="318950"/>
          </a:xfrm>
        </p:grpSpPr>
        <p:sp>
          <p:nvSpPr>
            <p:cNvPr id="6790" name="Google Shape;6790;p64"/>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4"/>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4"/>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4"/>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4" name="Google Shape;6794;p64"/>
          <p:cNvGrpSpPr/>
          <p:nvPr/>
        </p:nvGrpSpPr>
        <p:grpSpPr>
          <a:xfrm>
            <a:off x="7984996" y="2748891"/>
            <a:ext cx="274770" cy="358492"/>
            <a:chOff x="-52005775" y="3208025"/>
            <a:chExt cx="244175" cy="318575"/>
          </a:xfrm>
        </p:grpSpPr>
        <p:sp>
          <p:nvSpPr>
            <p:cNvPr id="6795" name="Google Shape;6795;p64"/>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4"/>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4"/>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4"/>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4"/>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4"/>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4"/>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4"/>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4"/>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4"/>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4"/>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64"/>
          <p:cNvGrpSpPr/>
          <p:nvPr/>
        </p:nvGrpSpPr>
        <p:grpSpPr>
          <a:xfrm>
            <a:off x="5291462" y="1376934"/>
            <a:ext cx="358099" cy="358099"/>
            <a:chOff x="-57568775" y="3198925"/>
            <a:chExt cx="318225" cy="318225"/>
          </a:xfrm>
        </p:grpSpPr>
        <p:sp>
          <p:nvSpPr>
            <p:cNvPr id="6807" name="Google Shape;6807;p64"/>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4"/>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4"/>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4"/>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4"/>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4"/>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64"/>
          <p:cNvGrpSpPr/>
          <p:nvPr/>
        </p:nvGrpSpPr>
        <p:grpSpPr>
          <a:xfrm>
            <a:off x="5313181" y="1832234"/>
            <a:ext cx="314662" cy="358099"/>
            <a:chOff x="-57549075" y="3590375"/>
            <a:chExt cx="279625" cy="318225"/>
          </a:xfrm>
        </p:grpSpPr>
        <p:sp>
          <p:nvSpPr>
            <p:cNvPr id="6814" name="Google Shape;6814;p64"/>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4"/>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4"/>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4"/>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64"/>
          <p:cNvGrpSpPr/>
          <p:nvPr/>
        </p:nvGrpSpPr>
        <p:grpSpPr>
          <a:xfrm>
            <a:off x="5305378" y="2273605"/>
            <a:ext cx="359871" cy="359871"/>
            <a:chOff x="-57570350" y="3982600"/>
            <a:chExt cx="319800" cy="319800"/>
          </a:xfrm>
        </p:grpSpPr>
        <p:sp>
          <p:nvSpPr>
            <p:cNvPr id="6819" name="Google Shape;6819;p64"/>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4"/>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4"/>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4"/>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64"/>
          <p:cNvGrpSpPr/>
          <p:nvPr/>
        </p:nvGrpSpPr>
        <p:grpSpPr>
          <a:xfrm>
            <a:off x="7520416" y="1376033"/>
            <a:ext cx="314662" cy="358999"/>
            <a:chOff x="-55576850" y="3198125"/>
            <a:chExt cx="279625" cy="319025"/>
          </a:xfrm>
        </p:grpSpPr>
        <p:sp>
          <p:nvSpPr>
            <p:cNvPr id="6824" name="Google Shape;6824;p64"/>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4"/>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4"/>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4"/>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64"/>
          <p:cNvGrpSpPr/>
          <p:nvPr/>
        </p:nvGrpSpPr>
        <p:grpSpPr>
          <a:xfrm>
            <a:off x="7497812" y="1832009"/>
            <a:ext cx="359871" cy="358324"/>
            <a:chOff x="-55596550" y="3590175"/>
            <a:chExt cx="319800" cy="318425"/>
          </a:xfrm>
        </p:grpSpPr>
        <p:sp>
          <p:nvSpPr>
            <p:cNvPr id="6829" name="Google Shape;6829;p64"/>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4"/>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4"/>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4"/>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64"/>
          <p:cNvGrpSpPr/>
          <p:nvPr/>
        </p:nvGrpSpPr>
        <p:grpSpPr>
          <a:xfrm>
            <a:off x="7513049" y="2273351"/>
            <a:ext cx="358999" cy="359252"/>
            <a:chOff x="-55595775" y="3982375"/>
            <a:chExt cx="319025" cy="319250"/>
          </a:xfrm>
        </p:grpSpPr>
        <p:sp>
          <p:nvSpPr>
            <p:cNvPr id="6834" name="Google Shape;6834;p64"/>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4"/>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4"/>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4"/>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4"/>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4"/>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64"/>
          <p:cNvGrpSpPr/>
          <p:nvPr/>
        </p:nvGrpSpPr>
        <p:grpSpPr>
          <a:xfrm>
            <a:off x="6170232" y="2731562"/>
            <a:ext cx="358999" cy="358099"/>
            <a:chOff x="-53635375" y="3192625"/>
            <a:chExt cx="319025" cy="318225"/>
          </a:xfrm>
        </p:grpSpPr>
        <p:sp>
          <p:nvSpPr>
            <p:cNvPr id="6841" name="Google Shape;6841;p64"/>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4"/>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4"/>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64"/>
          <p:cNvGrpSpPr/>
          <p:nvPr/>
        </p:nvGrpSpPr>
        <p:grpSpPr>
          <a:xfrm>
            <a:off x="6192401" y="3202536"/>
            <a:ext cx="314662" cy="358999"/>
            <a:chOff x="-53615675" y="3584850"/>
            <a:chExt cx="279625" cy="319025"/>
          </a:xfrm>
        </p:grpSpPr>
        <p:sp>
          <p:nvSpPr>
            <p:cNvPr id="6845" name="Google Shape;6845;p64"/>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4"/>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4"/>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64"/>
          <p:cNvGrpSpPr/>
          <p:nvPr/>
        </p:nvGrpSpPr>
        <p:grpSpPr>
          <a:xfrm>
            <a:off x="6170246" y="3665461"/>
            <a:ext cx="358971" cy="357874"/>
            <a:chOff x="-53634575" y="3976500"/>
            <a:chExt cx="319000" cy="318025"/>
          </a:xfrm>
        </p:grpSpPr>
        <p:sp>
          <p:nvSpPr>
            <p:cNvPr id="6849" name="Google Shape;6849;p64"/>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4"/>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4"/>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4"/>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4"/>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4"/>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4"/>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4"/>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64"/>
          <p:cNvGrpSpPr/>
          <p:nvPr/>
        </p:nvGrpSpPr>
        <p:grpSpPr>
          <a:xfrm>
            <a:off x="7965050" y="3208415"/>
            <a:ext cx="314662" cy="358436"/>
            <a:chOff x="-52023900" y="3590075"/>
            <a:chExt cx="279625" cy="318525"/>
          </a:xfrm>
        </p:grpSpPr>
        <p:sp>
          <p:nvSpPr>
            <p:cNvPr id="6858" name="Google Shape;6858;p64"/>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4"/>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4"/>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4"/>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4"/>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4"/>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4"/>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64"/>
          <p:cNvGrpSpPr/>
          <p:nvPr/>
        </p:nvGrpSpPr>
        <p:grpSpPr>
          <a:xfrm>
            <a:off x="5728292" y="1376934"/>
            <a:ext cx="358971" cy="358971"/>
            <a:chOff x="-57173375" y="3198925"/>
            <a:chExt cx="319000" cy="319000"/>
          </a:xfrm>
        </p:grpSpPr>
        <p:sp>
          <p:nvSpPr>
            <p:cNvPr id="6866" name="Google Shape;6866;p64"/>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4"/>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4"/>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4"/>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64"/>
          <p:cNvGrpSpPr/>
          <p:nvPr/>
        </p:nvGrpSpPr>
        <p:grpSpPr>
          <a:xfrm>
            <a:off x="5729178" y="1854374"/>
            <a:ext cx="357198" cy="314690"/>
            <a:chOff x="-57176525" y="3610050"/>
            <a:chExt cx="317425" cy="279650"/>
          </a:xfrm>
        </p:grpSpPr>
        <p:sp>
          <p:nvSpPr>
            <p:cNvPr id="6871" name="Google Shape;6871;p64"/>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4"/>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4"/>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4"/>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4"/>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64"/>
          <p:cNvGrpSpPr/>
          <p:nvPr/>
        </p:nvGrpSpPr>
        <p:grpSpPr>
          <a:xfrm>
            <a:off x="7939633" y="1376934"/>
            <a:ext cx="358099" cy="356326"/>
            <a:chOff x="-55202750" y="3198925"/>
            <a:chExt cx="318225" cy="316650"/>
          </a:xfrm>
        </p:grpSpPr>
        <p:sp>
          <p:nvSpPr>
            <p:cNvPr id="6877" name="Google Shape;6877;p64"/>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4"/>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64"/>
          <p:cNvGrpSpPr/>
          <p:nvPr/>
        </p:nvGrpSpPr>
        <p:grpSpPr>
          <a:xfrm>
            <a:off x="7950267" y="1832234"/>
            <a:ext cx="336830" cy="358099"/>
            <a:chOff x="-55194875" y="3590375"/>
            <a:chExt cx="299325" cy="318225"/>
          </a:xfrm>
        </p:grpSpPr>
        <p:sp>
          <p:nvSpPr>
            <p:cNvPr id="6880" name="Google Shape;6880;p64"/>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4"/>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4"/>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4"/>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4"/>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64"/>
          <p:cNvGrpSpPr/>
          <p:nvPr/>
        </p:nvGrpSpPr>
        <p:grpSpPr>
          <a:xfrm>
            <a:off x="7954884" y="2274505"/>
            <a:ext cx="357198" cy="357198"/>
            <a:chOff x="-55203525" y="3983400"/>
            <a:chExt cx="317425" cy="317425"/>
          </a:xfrm>
        </p:grpSpPr>
        <p:sp>
          <p:nvSpPr>
            <p:cNvPr id="6886" name="Google Shape;6886;p64"/>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4"/>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4"/>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64"/>
          <p:cNvGrpSpPr/>
          <p:nvPr/>
        </p:nvGrpSpPr>
        <p:grpSpPr>
          <a:xfrm>
            <a:off x="6621365" y="2731562"/>
            <a:ext cx="335930" cy="358971"/>
            <a:chOff x="-53232900" y="3192625"/>
            <a:chExt cx="298525" cy="319000"/>
          </a:xfrm>
        </p:grpSpPr>
        <p:sp>
          <p:nvSpPr>
            <p:cNvPr id="6890" name="Google Shape;6890;p64"/>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4"/>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4"/>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4"/>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4"/>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4"/>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4"/>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4"/>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64"/>
          <p:cNvGrpSpPr/>
          <p:nvPr/>
        </p:nvGrpSpPr>
        <p:grpSpPr>
          <a:xfrm>
            <a:off x="6610731" y="3202536"/>
            <a:ext cx="357198" cy="356326"/>
            <a:chOff x="-53242350" y="3584850"/>
            <a:chExt cx="317425" cy="316650"/>
          </a:xfrm>
        </p:grpSpPr>
        <p:sp>
          <p:nvSpPr>
            <p:cNvPr id="6899" name="Google Shape;6899;p64"/>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4"/>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4"/>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4"/>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4"/>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64"/>
          <p:cNvGrpSpPr/>
          <p:nvPr/>
        </p:nvGrpSpPr>
        <p:grpSpPr>
          <a:xfrm>
            <a:off x="6631999" y="3665236"/>
            <a:ext cx="314662" cy="358999"/>
            <a:chOff x="-53224225" y="3976300"/>
            <a:chExt cx="279625" cy="319025"/>
          </a:xfrm>
        </p:grpSpPr>
        <p:sp>
          <p:nvSpPr>
            <p:cNvPr id="6905" name="Google Shape;6905;p64"/>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4"/>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4"/>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4"/>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4"/>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4"/>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4"/>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64"/>
          <p:cNvGrpSpPr/>
          <p:nvPr/>
        </p:nvGrpSpPr>
        <p:grpSpPr>
          <a:xfrm>
            <a:off x="7942896" y="3672917"/>
            <a:ext cx="358971" cy="358408"/>
            <a:chOff x="-52043575" y="3983125"/>
            <a:chExt cx="319000" cy="318500"/>
          </a:xfrm>
        </p:grpSpPr>
        <p:sp>
          <p:nvSpPr>
            <p:cNvPr id="6913" name="Google Shape;6913;p64"/>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4"/>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4"/>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4"/>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4"/>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4"/>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4"/>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4"/>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4"/>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4"/>
          <p:cNvGrpSpPr/>
          <p:nvPr/>
        </p:nvGrpSpPr>
        <p:grpSpPr>
          <a:xfrm>
            <a:off x="6196836" y="1376934"/>
            <a:ext cx="314662" cy="358971"/>
            <a:chOff x="-56766175" y="3198925"/>
            <a:chExt cx="279625" cy="319000"/>
          </a:xfrm>
        </p:grpSpPr>
        <p:sp>
          <p:nvSpPr>
            <p:cNvPr id="6923" name="Google Shape;6923;p64"/>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4"/>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4"/>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4"/>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4"/>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4"/>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4"/>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64"/>
          <p:cNvGrpSpPr/>
          <p:nvPr/>
        </p:nvGrpSpPr>
        <p:grpSpPr>
          <a:xfrm>
            <a:off x="6195950" y="1832234"/>
            <a:ext cx="316434" cy="358099"/>
            <a:chOff x="-56766175" y="3590375"/>
            <a:chExt cx="281200" cy="318225"/>
          </a:xfrm>
        </p:grpSpPr>
        <p:sp>
          <p:nvSpPr>
            <p:cNvPr id="6931" name="Google Shape;6931;p64"/>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4"/>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4"/>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4"/>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64"/>
          <p:cNvGrpSpPr/>
          <p:nvPr/>
        </p:nvGrpSpPr>
        <p:grpSpPr>
          <a:xfrm>
            <a:off x="6232906" y="2273605"/>
            <a:ext cx="272126" cy="358099"/>
            <a:chOff x="-56747275" y="3982600"/>
            <a:chExt cx="241825" cy="318225"/>
          </a:xfrm>
        </p:grpSpPr>
        <p:sp>
          <p:nvSpPr>
            <p:cNvPr id="6936" name="Google Shape;6936;p64"/>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4"/>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4"/>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4"/>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4"/>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4"/>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4"/>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64"/>
          <p:cNvGrpSpPr/>
          <p:nvPr/>
        </p:nvGrpSpPr>
        <p:grpSpPr>
          <a:xfrm>
            <a:off x="4840657" y="3215842"/>
            <a:ext cx="358999" cy="342991"/>
            <a:chOff x="-54812875" y="3596675"/>
            <a:chExt cx="319025" cy="304800"/>
          </a:xfrm>
        </p:grpSpPr>
        <p:sp>
          <p:nvSpPr>
            <p:cNvPr id="6944" name="Google Shape;6944;p64"/>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4"/>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4"/>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4"/>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4"/>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4"/>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4"/>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1" name="Google Shape;6951;p64"/>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4"/>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3" name="Google Shape;6953;p64"/>
          <p:cNvGrpSpPr/>
          <p:nvPr/>
        </p:nvGrpSpPr>
        <p:grpSpPr>
          <a:xfrm>
            <a:off x="4862826" y="3672326"/>
            <a:ext cx="314662" cy="358099"/>
            <a:chOff x="-54793175" y="3982600"/>
            <a:chExt cx="279625" cy="318225"/>
          </a:xfrm>
        </p:grpSpPr>
        <p:sp>
          <p:nvSpPr>
            <p:cNvPr id="6954" name="Google Shape;6954;p64"/>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4"/>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4"/>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4"/>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4"/>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4"/>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4"/>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64"/>
          <p:cNvGrpSpPr/>
          <p:nvPr/>
        </p:nvGrpSpPr>
        <p:grpSpPr>
          <a:xfrm>
            <a:off x="7074284" y="2731562"/>
            <a:ext cx="314662" cy="358099"/>
            <a:chOff x="-52832000" y="3192625"/>
            <a:chExt cx="279625" cy="318225"/>
          </a:xfrm>
        </p:grpSpPr>
        <p:sp>
          <p:nvSpPr>
            <p:cNvPr id="6962" name="Google Shape;6962;p64"/>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4"/>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4"/>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4"/>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4"/>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4"/>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4"/>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4"/>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64"/>
          <p:cNvGrpSpPr/>
          <p:nvPr/>
        </p:nvGrpSpPr>
        <p:grpSpPr>
          <a:xfrm>
            <a:off x="5760817" y="2272929"/>
            <a:ext cx="323524" cy="358774"/>
            <a:chOff x="-57162350" y="3982000"/>
            <a:chExt cx="287500" cy="318825"/>
          </a:xfrm>
        </p:grpSpPr>
        <p:sp>
          <p:nvSpPr>
            <p:cNvPr id="6971" name="Google Shape;6971;p64"/>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4"/>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4"/>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4"/>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4"/>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4"/>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4"/>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4"/>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4"/>
          <p:cNvGrpSpPr/>
          <p:nvPr/>
        </p:nvGrpSpPr>
        <p:grpSpPr>
          <a:xfrm>
            <a:off x="7052130" y="3203436"/>
            <a:ext cx="358971" cy="357198"/>
            <a:chOff x="-52851675" y="3585650"/>
            <a:chExt cx="319000" cy="317425"/>
          </a:xfrm>
        </p:grpSpPr>
        <p:sp>
          <p:nvSpPr>
            <p:cNvPr id="6980" name="Google Shape;6980;p64"/>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4"/>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4"/>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4"/>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4"/>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4"/>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64"/>
          <p:cNvGrpSpPr/>
          <p:nvPr/>
        </p:nvGrpSpPr>
        <p:grpSpPr>
          <a:xfrm>
            <a:off x="7074284" y="3665236"/>
            <a:ext cx="314662" cy="358999"/>
            <a:chOff x="-52832000" y="3976300"/>
            <a:chExt cx="279625" cy="319025"/>
          </a:xfrm>
        </p:grpSpPr>
        <p:sp>
          <p:nvSpPr>
            <p:cNvPr id="6987" name="Google Shape;6987;p64"/>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4"/>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4"/>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4"/>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4"/>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64"/>
          <p:cNvGrpSpPr/>
          <p:nvPr/>
        </p:nvGrpSpPr>
        <p:grpSpPr>
          <a:xfrm>
            <a:off x="6191490" y="4119884"/>
            <a:ext cx="316434" cy="358099"/>
            <a:chOff x="-51633225" y="3198925"/>
            <a:chExt cx="281200" cy="318225"/>
          </a:xfrm>
        </p:grpSpPr>
        <p:sp>
          <p:nvSpPr>
            <p:cNvPr id="6993" name="Google Shape;6993;p64"/>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4"/>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4"/>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4"/>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4"/>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4"/>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4"/>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64"/>
          <p:cNvGrpSpPr/>
          <p:nvPr/>
        </p:nvGrpSpPr>
        <p:grpSpPr>
          <a:xfrm>
            <a:off x="6610314" y="1377806"/>
            <a:ext cx="365188" cy="357226"/>
            <a:chOff x="-56396775" y="3199700"/>
            <a:chExt cx="324525" cy="317450"/>
          </a:xfrm>
        </p:grpSpPr>
        <p:sp>
          <p:nvSpPr>
            <p:cNvPr id="7001" name="Google Shape;7001;p64"/>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4"/>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4"/>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4"/>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4"/>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4"/>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64"/>
          <p:cNvGrpSpPr/>
          <p:nvPr/>
        </p:nvGrpSpPr>
        <p:grpSpPr>
          <a:xfrm>
            <a:off x="6613408" y="1843740"/>
            <a:ext cx="358999" cy="335958"/>
            <a:chOff x="-56394425" y="3600600"/>
            <a:chExt cx="319025" cy="298550"/>
          </a:xfrm>
        </p:grpSpPr>
        <p:sp>
          <p:nvSpPr>
            <p:cNvPr id="7008" name="Google Shape;7008;p64"/>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4"/>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4"/>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64"/>
          <p:cNvGrpSpPr/>
          <p:nvPr/>
        </p:nvGrpSpPr>
        <p:grpSpPr>
          <a:xfrm>
            <a:off x="6644175" y="2274505"/>
            <a:ext cx="327068" cy="357198"/>
            <a:chOff x="-56379450" y="3983400"/>
            <a:chExt cx="290650" cy="317425"/>
          </a:xfrm>
        </p:grpSpPr>
        <p:sp>
          <p:nvSpPr>
            <p:cNvPr id="7012" name="Google Shape;7012;p64"/>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4"/>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4"/>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4"/>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4"/>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4"/>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4"/>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4"/>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64"/>
          <p:cNvGrpSpPr/>
          <p:nvPr/>
        </p:nvGrpSpPr>
        <p:grpSpPr>
          <a:xfrm>
            <a:off x="5307879" y="2738651"/>
            <a:ext cx="316434" cy="358971"/>
            <a:chOff x="-54401725" y="3198925"/>
            <a:chExt cx="281200" cy="319000"/>
          </a:xfrm>
        </p:grpSpPr>
        <p:sp>
          <p:nvSpPr>
            <p:cNvPr id="7021" name="Google Shape;7021;p64"/>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4"/>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4"/>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4"/>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4"/>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4"/>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4"/>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4"/>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4"/>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4"/>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4"/>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64"/>
          <p:cNvGrpSpPr/>
          <p:nvPr/>
        </p:nvGrpSpPr>
        <p:grpSpPr>
          <a:xfrm>
            <a:off x="5308766" y="3208753"/>
            <a:ext cx="314662" cy="358099"/>
            <a:chOff x="-54401725" y="3590375"/>
            <a:chExt cx="279625" cy="318225"/>
          </a:xfrm>
        </p:grpSpPr>
        <p:sp>
          <p:nvSpPr>
            <p:cNvPr id="7033" name="Google Shape;7033;p64"/>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4"/>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4"/>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4"/>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4"/>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4"/>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64"/>
          <p:cNvGrpSpPr/>
          <p:nvPr/>
        </p:nvGrpSpPr>
        <p:grpSpPr>
          <a:xfrm>
            <a:off x="5306557" y="3672326"/>
            <a:ext cx="319079" cy="358099"/>
            <a:chOff x="-54403300" y="3982600"/>
            <a:chExt cx="283550" cy="318225"/>
          </a:xfrm>
        </p:grpSpPr>
        <p:sp>
          <p:nvSpPr>
            <p:cNvPr id="7040" name="Google Shape;7040;p64"/>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4"/>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4"/>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4"/>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4"/>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64"/>
          <p:cNvGrpSpPr/>
          <p:nvPr/>
        </p:nvGrpSpPr>
        <p:grpSpPr>
          <a:xfrm>
            <a:off x="7493951" y="2733559"/>
            <a:ext cx="356298" cy="356973"/>
            <a:chOff x="-52458650" y="3194400"/>
            <a:chExt cx="316625" cy="317225"/>
          </a:xfrm>
        </p:grpSpPr>
        <p:sp>
          <p:nvSpPr>
            <p:cNvPr id="7046" name="Google Shape;7046;p64"/>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4"/>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4"/>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4"/>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4"/>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4"/>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4"/>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4"/>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64"/>
          <p:cNvGrpSpPr/>
          <p:nvPr/>
        </p:nvGrpSpPr>
        <p:grpSpPr>
          <a:xfrm>
            <a:off x="4862826" y="2738651"/>
            <a:ext cx="314662" cy="358971"/>
            <a:chOff x="-54793175" y="3198925"/>
            <a:chExt cx="279625" cy="319000"/>
          </a:xfrm>
        </p:grpSpPr>
        <p:sp>
          <p:nvSpPr>
            <p:cNvPr id="7055" name="Google Shape;7055;p64"/>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4"/>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4"/>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4"/>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4"/>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4"/>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4"/>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64"/>
          <p:cNvGrpSpPr/>
          <p:nvPr/>
        </p:nvGrpSpPr>
        <p:grpSpPr>
          <a:xfrm>
            <a:off x="7503249" y="3202536"/>
            <a:ext cx="337703" cy="357845"/>
            <a:chOff x="-52450000" y="3584850"/>
            <a:chExt cx="300100" cy="318000"/>
          </a:xfrm>
        </p:grpSpPr>
        <p:sp>
          <p:nvSpPr>
            <p:cNvPr id="7063" name="Google Shape;7063;p64"/>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4"/>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4"/>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4"/>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4"/>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4"/>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4"/>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64"/>
          <p:cNvGrpSpPr/>
          <p:nvPr/>
        </p:nvGrpSpPr>
        <p:grpSpPr>
          <a:xfrm>
            <a:off x="7514769" y="3667009"/>
            <a:ext cx="314662" cy="357226"/>
            <a:chOff x="-52440550" y="3977875"/>
            <a:chExt cx="279625" cy="317450"/>
          </a:xfrm>
        </p:grpSpPr>
        <p:sp>
          <p:nvSpPr>
            <p:cNvPr id="7071" name="Google Shape;7071;p64"/>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4"/>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4"/>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4"/>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4"/>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4"/>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4"/>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4"/>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64"/>
          <p:cNvGrpSpPr/>
          <p:nvPr/>
        </p:nvGrpSpPr>
        <p:grpSpPr>
          <a:xfrm>
            <a:off x="6626703" y="4123215"/>
            <a:ext cx="314662" cy="358999"/>
            <a:chOff x="-51623775" y="3584850"/>
            <a:chExt cx="279625" cy="319025"/>
          </a:xfrm>
        </p:grpSpPr>
        <p:sp>
          <p:nvSpPr>
            <p:cNvPr id="7080" name="Google Shape;7080;p64"/>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4"/>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4"/>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4"/>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4"/>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4"/>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4"/>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4"/>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4"/>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9" name="Google Shape;7089;p64"/>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Help &amp; Support Icons</a:t>
            </a:r>
            <a:endParaRPr sz="2400">
              <a:solidFill>
                <a:srgbClr val="FFFFFF"/>
              </a:solidFill>
            </a:endParaRPr>
          </a:p>
        </p:txBody>
      </p:sp>
      <p:sp>
        <p:nvSpPr>
          <p:cNvPr id="7090" name="Google Shape;7090;p64"/>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94" name="Shape 7094"/>
        <p:cNvGrpSpPr/>
        <p:nvPr/>
      </p:nvGrpSpPr>
      <p:grpSpPr>
        <a:xfrm>
          <a:off x="0" y="0"/>
          <a:ext cx="0" cy="0"/>
          <a:chOff x="0" y="0"/>
          <a:chExt cx="0" cy="0"/>
        </a:xfrm>
      </p:grpSpPr>
      <p:grpSp>
        <p:nvGrpSpPr>
          <p:cNvPr id="7095" name="Google Shape;7095;p65"/>
          <p:cNvGrpSpPr/>
          <p:nvPr/>
        </p:nvGrpSpPr>
        <p:grpSpPr>
          <a:xfrm>
            <a:off x="866775" y="1386849"/>
            <a:ext cx="276003" cy="357300"/>
            <a:chOff x="-50469125" y="3183175"/>
            <a:chExt cx="233150" cy="301825"/>
          </a:xfrm>
        </p:grpSpPr>
        <p:sp>
          <p:nvSpPr>
            <p:cNvPr id="7096" name="Google Shape;7096;p65"/>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5"/>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5"/>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65"/>
          <p:cNvGrpSpPr/>
          <p:nvPr/>
        </p:nvGrpSpPr>
        <p:grpSpPr>
          <a:xfrm>
            <a:off x="826674" y="1822251"/>
            <a:ext cx="356205" cy="355288"/>
            <a:chOff x="-50504575" y="3550975"/>
            <a:chExt cx="300900" cy="300125"/>
          </a:xfrm>
        </p:grpSpPr>
        <p:sp>
          <p:nvSpPr>
            <p:cNvPr id="7100" name="Google Shape;7100;p65"/>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5"/>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5"/>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5"/>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65"/>
          <p:cNvGrpSpPr/>
          <p:nvPr/>
        </p:nvGrpSpPr>
        <p:grpSpPr>
          <a:xfrm>
            <a:off x="826674" y="2260493"/>
            <a:ext cx="356205" cy="354341"/>
            <a:chOff x="-50503000" y="3921175"/>
            <a:chExt cx="300900" cy="299325"/>
          </a:xfrm>
        </p:grpSpPr>
        <p:sp>
          <p:nvSpPr>
            <p:cNvPr id="7105" name="Google Shape;7105;p65"/>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5"/>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5"/>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5"/>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5"/>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65"/>
          <p:cNvGrpSpPr/>
          <p:nvPr/>
        </p:nvGrpSpPr>
        <p:grpSpPr>
          <a:xfrm>
            <a:off x="3030727" y="1406411"/>
            <a:ext cx="355258" cy="356205"/>
            <a:chOff x="-48630025" y="3199700"/>
            <a:chExt cx="300100" cy="300900"/>
          </a:xfrm>
        </p:grpSpPr>
        <p:sp>
          <p:nvSpPr>
            <p:cNvPr id="7111" name="Google Shape;7111;p65"/>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5"/>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5"/>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65"/>
          <p:cNvGrpSpPr/>
          <p:nvPr/>
        </p:nvGrpSpPr>
        <p:grpSpPr>
          <a:xfrm>
            <a:off x="3030727" y="1843707"/>
            <a:ext cx="355258" cy="355258"/>
            <a:chOff x="-48630025" y="3569100"/>
            <a:chExt cx="300100" cy="300100"/>
          </a:xfrm>
        </p:grpSpPr>
        <p:sp>
          <p:nvSpPr>
            <p:cNvPr id="7115" name="Google Shape;7115;p65"/>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5"/>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5"/>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5"/>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5"/>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5"/>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5"/>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5"/>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5"/>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5"/>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65"/>
          <p:cNvGrpSpPr/>
          <p:nvPr/>
        </p:nvGrpSpPr>
        <p:grpSpPr>
          <a:xfrm>
            <a:off x="3031201" y="2281003"/>
            <a:ext cx="354311" cy="353394"/>
            <a:chOff x="-48629225" y="3938500"/>
            <a:chExt cx="299300" cy="298525"/>
          </a:xfrm>
        </p:grpSpPr>
        <p:sp>
          <p:nvSpPr>
            <p:cNvPr id="7126" name="Google Shape;7126;p65"/>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5"/>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5"/>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5"/>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65"/>
          <p:cNvGrpSpPr/>
          <p:nvPr/>
        </p:nvGrpSpPr>
        <p:grpSpPr>
          <a:xfrm>
            <a:off x="1766604" y="2752344"/>
            <a:ext cx="311458" cy="354341"/>
            <a:chOff x="-46762575" y="3200500"/>
            <a:chExt cx="263100" cy="299325"/>
          </a:xfrm>
        </p:grpSpPr>
        <p:sp>
          <p:nvSpPr>
            <p:cNvPr id="7131" name="Google Shape;7131;p65"/>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5"/>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5"/>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5"/>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5"/>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65"/>
          <p:cNvGrpSpPr/>
          <p:nvPr/>
        </p:nvGrpSpPr>
        <p:grpSpPr>
          <a:xfrm>
            <a:off x="1744689" y="3211066"/>
            <a:ext cx="355288" cy="312375"/>
            <a:chOff x="-46779900" y="3588000"/>
            <a:chExt cx="300125" cy="263875"/>
          </a:xfrm>
        </p:grpSpPr>
        <p:sp>
          <p:nvSpPr>
            <p:cNvPr id="7137" name="Google Shape;7137;p65"/>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5"/>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5"/>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5"/>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65"/>
          <p:cNvGrpSpPr/>
          <p:nvPr/>
        </p:nvGrpSpPr>
        <p:grpSpPr>
          <a:xfrm>
            <a:off x="1745162" y="3625988"/>
            <a:ext cx="354341" cy="353394"/>
            <a:chOff x="-46779100" y="3938500"/>
            <a:chExt cx="299325" cy="298525"/>
          </a:xfrm>
        </p:grpSpPr>
        <p:sp>
          <p:nvSpPr>
            <p:cNvPr id="7142" name="Google Shape;7142;p65"/>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5"/>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65"/>
          <p:cNvGrpSpPr/>
          <p:nvPr/>
        </p:nvGrpSpPr>
        <p:grpSpPr>
          <a:xfrm>
            <a:off x="3952900" y="2758855"/>
            <a:ext cx="355258" cy="355288"/>
            <a:chOff x="-44924250" y="3206000"/>
            <a:chExt cx="300100" cy="300125"/>
          </a:xfrm>
        </p:grpSpPr>
        <p:sp>
          <p:nvSpPr>
            <p:cNvPr id="7145" name="Google Shape;7145;p65"/>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5"/>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5"/>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5"/>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5"/>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65"/>
          <p:cNvGrpSpPr/>
          <p:nvPr/>
        </p:nvGrpSpPr>
        <p:grpSpPr>
          <a:xfrm>
            <a:off x="1267386" y="1386849"/>
            <a:ext cx="355258" cy="355258"/>
            <a:chOff x="-50134375" y="3183175"/>
            <a:chExt cx="300100" cy="300100"/>
          </a:xfrm>
        </p:grpSpPr>
        <p:sp>
          <p:nvSpPr>
            <p:cNvPr id="7151" name="Google Shape;7151;p65"/>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5"/>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5"/>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5"/>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5"/>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5"/>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5"/>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5"/>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5"/>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5"/>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65"/>
          <p:cNvGrpSpPr/>
          <p:nvPr/>
        </p:nvGrpSpPr>
        <p:grpSpPr>
          <a:xfrm>
            <a:off x="1267386" y="1822251"/>
            <a:ext cx="355258" cy="355288"/>
            <a:chOff x="-50134375" y="3550975"/>
            <a:chExt cx="300100" cy="300125"/>
          </a:xfrm>
        </p:grpSpPr>
        <p:sp>
          <p:nvSpPr>
            <p:cNvPr id="7162" name="Google Shape;7162;p65"/>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5"/>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65"/>
          <p:cNvGrpSpPr/>
          <p:nvPr/>
        </p:nvGrpSpPr>
        <p:grpSpPr>
          <a:xfrm>
            <a:off x="1267386" y="2259783"/>
            <a:ext cx="355258" cy="355051"/>
            <a:chOff x="-50134375" y="3920575"/>
            <a:chExt cx="300100" cy="299925"/>
          </a:xfrm>
        </p:grpSpPr>
        <p:sp>
          <p:nvSpPr>
            <p:cNvPr id="7165" name="Google Shape;7165;p65"/>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5"/>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5"/>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65"/>
          <p:cNvGrpSpPr/>
          <p:nvPr/>
        </p:nvGrpSpPr>
        <p:grpSpPr>
          <a:xfrm>
            <a:off x="3478110" y="1407358"/>
            <a:ext cx="357123" cy="355258"/>
            <a:chOff x="-48262200" y="3200500"/>
            <a:chExt cx="301675" cy="300100"/>
          </a:xfrm>
        </p:grpSpPr>
        <p:sp>
          <p:nvSpPr>
            <p:cNvPr id="7169" name="Google Shape;7169;p65"/>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5"/>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5"/>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5"/>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5"/>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5"/>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5"/>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5"/>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5"/>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65"/>
          <p:cNvGrpSpPr/>
          <p:nvPr/>
        </p:nvGrpSpPr>
        <p:grpSpPr>
          <a:xfrm>
            <a:off x="3507483" y="1844447"/>
            <a:ext cx="298377" cy="354519"/>
            <a:chOff x="-48233050" y="3569725"/>
            <a:chExt cx="252050" cy="299475"/>
          </a:xfrm>
        </p:grpSpPr>
        <p:sp>
          <p:nvSpPr>
            <p:cNvPr id="7179" name="Google Shape;7179;p65"/>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5"/>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5"/>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65"/>
          <p:cNvGrpSpPr/>
          <p:nvPr/>
        </p:nvGrpSpPr>
        <p:grpSpPr>
          <a:xfrm>
            <a:off x="3531248" y="2278191"/>
            <a:ext cx="250847" cy="358070"/>
            <a:chOff x="-48216525" y="3936125"/>
            <a:chExt cx="211900" cy="302475"/>
          </a:xfrm>
        </p:grpSpPr>
        <p:sp>
          <p:nvSpPr>
            <p:cNvPr id="7183" name="Google Shape;7183;p65"/>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5"/>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5"/>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5"/>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65"/>
          <p:cNvGrpSpPr/>
          <p:nvPr/>
        </p:nvGrpSpPr>
        <p:grpSpPr>
          <a:xfrm>
            <a:off x="2186966" y="2753261"/>
            <a:ext cx="355258" cy="355288"/>
            <a:chOff x="-46410500" y="3201275"/>
            <a:chExt cx="300100" cy="300125"/>
          </a:xfrm>
        </p:grpSpPr>
        <p:sp>
          <p:nvSpPr>
            <p:cNvPr id="7188" name="Google Shape;7188;p65"/>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5"/>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5"/>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5"/>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5"/>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65"/>
          <p:cNvGrpSpPr/>
          <p:nvPr/>
        </p:nvGrpSpPr>
        <p:grpSpPr>
          <a:xfrm>
            <a:off x="2186966" y="3188692"/>
            <a:ext cx="355258" cy="356205"/>
            <a:chOff x="-46409700" y="3569100"/>
            <a:chExt cx="300100" cy="300900"/>
          </a:xfrm>
        </p:grpSpPr>
        <p:sp>
          <p:nvSpPr>
            <p:cNvPr id="7194" name="Google Shape;7194;p65"/>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5"/>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5"/>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5"/>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5"/>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65"/>
          <p:cNvGrpSpPr/>
          <p:nvPr/>
        </p:nvGrpSpPr>
        <p:grpSpPr>
          <a:xfrm>
            <a:off x="2174847" y="3624124"/>
            <a:ext cx="379497" cy="358070"/>
            <a:chOff x="-46422300" y="3936925"/>
            <a:chExt cx="320575" cy="302475"/>
          </a:xfrm>
        </p:grpSpPr>
        <p:sp>
          <p:nvSpPr>
            <p:cNvPr id="7200" name="Google Shape;7200;p65"/>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5"/>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65"/>
          <p:cNvGrpSpPr/>
          <p:nvPr/>
        </p:nvGrpSpPr>
        <p:grpSpPr>
          <a:xfrm>
            <a:off x="3952426" y="3178452"/>
            <a:ext cx="356205" cy="355258"/>
            <a:chOff x="-44914800" y="3560450"/>
            <a:chExt cx="300900" cy="300100"/>
          </a:xfrm>
        </p:grpSpPr>
        <p:sp>
          <p:nvSpPr>
            <p:cNvPr id="7203" name="Google Shape;7203;p65"/>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5"/>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5"/>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5"/>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5"/>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65"/>
          <p:cNvGrpSpPr/>
          <p:nvPr/>
        </p:nvGrpSpPr>
        <p:grpSpPr>
          <a:xfrm>
            <a:off x="1707478" y="1387086"/>
            <a:ext cx="354311" cy="354104"/>
            <a:chOff x="-49764975" y="3183375"/>
            <a:chExt cx="299300" cy="299125"/>
          </a:xfrm>
        </p:grpSpPr>
        <p:sp>
          <p:nvSpPr>
            <p:cNvPr id="7209" name="Google Shape;7209;p65"/>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5"/>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5"/>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5"/>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5"/>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5"/>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5"/>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5"/>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5"/>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65"/>
          <p:cNvGrpSpPr/>
          <p:nvPr/>
        </p:nvGrpSpPr>
        <p:grpSpPr>
          <a:xfrm>
            <a:off x="1707478" y="1822547"/>
            <a:ext cx="354311" cy="355909"/>
            <a:chOff x="-49764975" y="3551225"/>
            <a:chExt cx="299300" cy="300650"/>
          </a:xfrm>
        </p:grpSpPr>
        <p:sp>
          <p:nvSpPr>
            <p:cNvPr id="7219" name="Google Shape;7219;p65"/>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5"/>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5"/>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5"/>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5"/>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5"/>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5"/>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5"/>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5"/>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5"/>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5"/>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65"/>
          <p:cNvGrpSpPr/>
          <p:nvPr/>
        </p:nvGrpSpPr>
        <p:grpSpPr>
          <a:xfrm>
            <a:off x="1705140" y="2259310"/>
            <a:ext cx="358987" cy="355525"/>
            <a:chOff x="-49766550" y="3920175"/>
            <a:chExt cx="303250" cy="300325"/>
          </a:xfrm>
        </p:grpSpPr>
        <p:sp>
          <p:nvSpPr>
            <p:cNvPr id="7231" name="Google Shape;7231;p65"/>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5"/>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5"/>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5"/>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65"/>
          <p:cNvGrpSpPr/>
          <p:nvPr/>
        </p:nvGrpSpPr>
        <p:grpSpPr>
          <a:xfrm>
            <a:off x="3920671" y="1407358"/>
            <a:ext cx="357123" cy="354341"/>
            <a:chOff x="-47892800" y="3200500"/>
            <a:chExt cx="301675" cy="299325"/>
          </a:xfrm>
        </p:grpSpPr>
        <p:sp>
          <p:nvSpPr>
            <p:cNvPr id="7236" name="Google Shape;7236;p65"/>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5"/>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5"/>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5"/>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5"/>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5"/>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65"/>
          <p:cNvGrpSpPr/>
          <p:nvPr/>
        </p:nvGrpSpPr>
        <p:grpSpPr>
          <a:xfrm>
            <a:off x="3984537" y="1843707"/>
            <a:ext cx="229391" cy="355258"/>
            <a:chOff x="-47839250" y="3569100"/>
            <a:chExt cx="193775" cy="300100"/>
          </a:xfrm>
        </p:grpSpPr>
        <p:sp>
          <p:nvSpPr>
            <p:cNvPr id="7243" name="Google Shape;7243;p65"/>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5"/>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5"/>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5"/>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5"/>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5"/>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65"/>
          <p:cNvGrpSpPr/>
          <p:nvPr/>
        </p:nvGrpSpPr>
        <p:grpSpPr>
          <a:xfrm>
            <a:off x="3921603" y="2280056"/>
            <a:ext cx="355258" cy="356205"/>
            <a:chOff x="-47892800" y="3937700"/>
            <a:chExt cx="300100" cy="300900"/>
          </a:xfrm>
        </p:grpSpPr>
        <p:sp>
          <p:nvSpPr>
            <p:cNvPr id="7250" name="Google Shape;7250;p65"/>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5"/>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5"/>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5"/>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5"/>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5"/>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5"/>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5"/>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65"/>
          <p:cNvGrpSpPr/>
          <p:nvPr/>
        </p:nvGrpSpPr>
        <p:grpSpPr>
          <a:xfrm>
            <a:off x="2626898" y="2773770"/>
            <a:ext cx="355258" cy="311458"/>
            <a:chOff x="-46042675" y="3218600"/>
            <a:chExt cx="300100" cy="263100"/>
          </a:xfrm>
        </p:grpSpPr>
        <p:sp>
          <p:nvSpPr>
            <p:cNvPr id="7259" name="Google Shape;7259;p65"/>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5"/>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5"/>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5"/>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5"/>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5"/>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65"/>
          <p:cNvGrpSpPr/>
          <p:nvPr/>
        </p:nvGrpSpPr>
        <p:grpSpPr>
          <a:xfrm>
            <a:off x="2626898" y="3188219"/>
            <a:ext cx="355258" cy="323118"/>
            <a:chOff x="-46042675" y="3568700"/>
            <a:chExt cx="300100" cy="272950"/>
          </a:xfrm>
        </p:grpSpPr>
        <p:sp>
          <p:nvSpPr>
            <p:cNvPr id="7266" name="Google Shape;7266;p65"/>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5"/>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5"/>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5"/>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65"/>
          <p:cNvGrpSpPr/>
          <p:nvPr/>
        </p:nvGrpSpPr>
        <p:grpSpPr>
          <a:xfrm>
            <a:off x="2668849" y="3625189"/>
            <a:ext cx="271357" cy="356057"/>
            <a:chOff x="-46007225" y="3937825"/>
            <a:chExt cx="229225" cy="300775"/>
          </a:xfrm>
        </p:grpSpPr>
        <p:sp>
          <p:nvSpPr>
            <p:cNvPr id="7271" name="Google Shape;7271;p65"/>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5"/>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5"/>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5"/>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5"/>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5"/>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5"/>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5"/>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5"/>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5"/>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65"/>
          <p:cNvGrpSpPr/>
          <p:nvPr/>
        </p:nvGrpSpPr>
        <p:grpSpPr>
          <a:xfrm>
            <a:off x="3974341" y="3615275"/>
            <a:ext cx="312375" cy="357596"/>
            <a:chOff x="-44895900" y="3929450"/>
            <a:chExt cx="263875" cy="302075"/>
          </a:xfrm>
        </p:grpSpPr>
        <p:sp>
          <p:nvSpPr>
            <p:cNvPr id="7282" name="Google Shape;7282;p65"/>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5"/>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5"/>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5"/>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5"/>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5"/>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65"/>
          <p:cNvGrpSpPr/>
          <p:nvPr/>
        </p:nvGrpSpPr>
        <p:grpSpPr>
          <a:xfrm>
            <a:off x="2148160" y="1398036"/>
            <a:ext cx="356205" cy="332885"/>
            <a:chOff x="-49397175" y="3192625"/>
            <a:chExt cx="300900" cy="281200"/>
          </a:xfrm>
        </p:grpSpPr>
        <p:sp>
          <p:nvSpPr>
            <p:cNvPr id="7289" name="Google Shape;7289;p65"/>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5"/>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5"/>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5"/>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5"/>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5"/>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5"/>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65"/>
          <p:cNvGrpSpPr/>
          <p:nvPr/>
        </p:nvGrpSpPr>
        <p:grpSpPr>
          <a:xfrm>
            <a:off x="2174263" y="1822251"/>
            <a:ext cx="304000" cy="356205"/>
            <a:chOff x="-49375900" y="3550975"/>
            <a:chExt cx="256800" cy="300900"/>
          </a:xfrm>
        </p:grpSpPr>
        <p:sp>
          <p:nvSpPr>
            <p:cNvPr id="7297" name="Google Shape;7297;p65"/>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5"/>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5"/>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5"/>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5"/>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5"/>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5"/>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5"/>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5"/>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5"/>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5"/>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65"/>
          <p:cNvGrpSpPr/>
          <p:nvPr/>
        </p:nvGrpSpPr>
        <p:grpSpPr>
          <a:xfrm>
            <a:off x="2169616" y="2259546"/>
            <a:ext cx="313293" cy="356205"/>
            <a:chOff x="-49378250" y="3920375"/>
            <a:chExt cx="264650" cy="300900"/>
          </a:xfrm>
        </p:grpSpPr>
        <p:sp>
          <p:nvSpPr>
            <p:cNvPr id="7309" name="Google Shape;7309;p65"/>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5"/>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5"/>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5"/>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5"/>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5"/>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5"/>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65"/>
          <p:cNvGrpSpPr/>
          <p:nvPr/>
        </p:nvGrpSpPr>
        <p:grpSpPr>
          <a:xfrm>
            <a:off x="888604" y="2752344"/>
            <a:ext cx="312375" cy="357123"/>
            <a:chOff x="-47505300" y="3200500"/>
            <a:chExt cx="263875" cy="301675"/>
          </a:xfrm>
        </p:grpSpPr>
        <p:sp>
          <p:nvSpPr>
            <p:cNvPr id="7317" name="Google Shape;7317;p65"/>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5"/>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5"/>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5"/>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5"/>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5"/>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5"/>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5"/>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5"/>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5"/>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5"/>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5"/>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5"/>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65"/>
          <p:cNvGrpSpPr/>
          <p:nvPr/>
        </p:nvGrpSpPr>
        <p:grpSpPr>
          <a:xfrm>
            <a:off x="866704" y="3188692"/>
            <a:ext cx="356176" cy="355051"/>
            <a:chOff x="-47524975" y="3569100"/>
            <a:chExt cx="300875" cy="299925"/>
          </a:xfrm>
        </p:grpSpPr>
        <p:sp>
          <p:nvSpPr>
            <p:cNvPr id="7331" name="Google Shape;7331;p65"/>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5"/>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5"/>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5"/>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5"/>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65"/>
          <p:cNvGrpSpPr/>
          <p:nvPr/>
        </p:nvGrpSpPr>
        <p:grpSpPr>
          <a:xfrm>
            <a:off x="867162" y="3667954"/>
            <a:ext cx="355258" cy="270410"/>
            <a:chOff x="-47523400" y="3973950"/>
            <a:chExt cx="300100" cy="228425"/>
          </a:xfrm>
        </p:grpSpPr>
        <p:sp>
          <p:nvSpPr>
            <p:cNvPr id="7337" name="Google Shape;7337;p65"/>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5"/>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5"/>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5"/>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5"/>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65"/>
          <p:cNvGrpSpPr/>
          <p:nvPr/>
        </p:nvGrpSpPr>
        <p:grpSpPr>
          <a:xfrm>
            <a:off x="3072283" y="2750953"/>
            <a:ext cx="354341" cy="357596"/>
            <a:chOff x="-45673275" y="3199325"/>
            <a:chExt cx="299325" cy="302075"/>
          </a:xfrm>
        </p:grpSpPr>
        <p:sp>
          <p:nvSpPr>
            <p:cNvPr id="7343" name="Google Shape;7343;p65"/>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5"/>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5"/>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65"/>
          <p:cNvGrpSpPr/>
          <p:nvPr/>
        </p:nvGrpSpPr>
        <p:grpSpPr>
          <a:xfrm>
            <a:off x="3071351" y="3209202"/>
            <a:ext cx="356205" cy="314240"/>
            <a:chOff x="-45674075" y="3586425"/>
            <a:chExt cx="300900" cy="265450"/>
          </a:xfrm>
        </p:grpSpPr>
        <p:sp>
          <p:nvSpPr>
            <p:cNvPr id="7347" name="Google Shape;7347;p65"/>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5"/>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65"/>
          <p:cNvGrpSpPr/>
          <p:nvPr/>
        </p:nvGrpSpPr>
        <p:grpSpPr>
          <a:xfrm>
            <a:off x="3072283" y="3625041"/>
            <a:ext cx="354341" cy="356205"/>
            <a:chOff x="-45673275" y="3937700"/>
            <a:chExt cx="299325" cy="300900"/>
          </a:xfrm>
        </p:grpSpPr>
        <p:sp>
          <p:nvSpPr>
            <p:cNvPr id="7350" name="Google Shape;7350;p65"/>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5"/>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5"/>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5"/>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5"/>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5"/>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65"/>
          <p:cNvGrpSpPr/>
          <p:nvPr/>
        </p:nvGrpSpPr>
        <p:grpSpPr>
          <a:xfrm>
            <a:off x="2186449" y="4117825"/>
            <a:ext cx="356205" cy="356205"/>
            <a:chOff x="-44512325" y="3176075"/>
            <a:chExt cx="300900" cy="300900"/>
          </a:xfrm>
        </p:grpSpPr>
        <p:sp>
          <p:nvSpPr>
            <p:cNvPr id="7357" name="Google Shape;7357;p65"/>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5"/>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5"/>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65"/>
          <p:cNvGrpSpPr/>
          <p:nvPr/>
        </p:nvGrpSpPr>
        <p:grpSpPr>
          <a:xfrm>
            <a:off x="2589789" y="1386849"/>
            <a:ext cx="354341" cy="354341"/>
            <a:chOff x="-49027775" y="3183175"/>
            <a:chExt cx="299325" cy="299325"/>
          </a:xfrm>
        </p:grpSpPr>
        <p:sp>
          <p:nvSpPr>
            <p:cNvPr id="7361" name="Google Shape;7361;p65"/>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5"/>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5"/>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5"/>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65"/>
          <p:cNvGrpSpPr/>
          <p:nvPr/>
        </p:nvGrpSpPr>
        <p:grpSpPr>
          <a:xfrm>
            <a:off x="2589330" y="1822251"/>
            <a:ext cx="355258" cy="357152"/>
            <a:chOff x="-49027775" y="3550975"/>
            <a:chExt cx="300100" cy="301700"/>
          </a:xfrm>
        </p:grpSpPr>
        <p:sp>
          <p:nvSpPr>
            <p:cNvPr id="7366" name="Google Shape;7366;p65"/>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5"/>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5"/>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5"/>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5"/>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5"/>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5"/>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5"/>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5"/>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5"/>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65"/>
          <p:cNvGrpSpPr/>
          <p:nvPr/>
        </p:nvGrpSpPr>
        <p:grpSpPr>
          <a:xfrm>
            <a:off x="2587406" y="2259310"/>
            <a:ext cx="359106" cy="355525"/>
            <a:chOff x="-49031025" y="3920175"/>
            <a:chExt cx="303350" cy="300325"/>
          </a:xfrm>
        </p:grpSpPr>
        <p:sp>
          <p:nvSpPr>
            <p:cNvPr id="7377" name="Google Shape;7377;p65"/>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5"/>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5"/>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5"/>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5"/>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5"/>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65"/>
          <p:cNvGrpSpPr/>
          <p:nvPr/>
        </p:nvGrpSpPr>
        <p:grpSpPr>
          <a:xfrm>
            <a:off x="1303511" y="2752344"/>
            <a:ext cx="356176" cy="354341"/>
            <a:chOff x="-47155575" y="3200500"/>
            <a:chExt cx="300875" cy="299325"/>
          </a:xfrm>
        </p:grpSpPr>
        <p:sp>
          <p:nvSpPr>
            <p:cNvPr id="7384" name="Google Shape;7384;p65"/>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5"/>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5"/>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5"/>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5"/>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5"/>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65"/>
          <p:cNvGrpSpPr/>
          <p:nvPr/>
        </p:nvGrpSpPr>
        <p:grpSpPr>
          <a:xfrm>
            <a:off x="1303970" y="3188692"/>
            <a:ext cx="355258" cy="355258"/>
            <a:chOff x="-47154800" y="3569100"/>
            <a:chExt cx="300100" cy="300100"/>
          </a:xfrm>
        </p:grpSpPr>
        <p:sp>
          <p:nvSpPr>
            <p:cNvPr id="7391" name="Google Shape;7391;p65"/>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5"/>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5"/>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5"/>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5"/>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5"/>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65"/>
          <p:cNvGrpSpPr/>
          <p:nvPr/>
        </p:nvGrpSpPr>
        <p:grpSpPr>
          <a:xfrm>
            <a:off x="1304443" y="3626905"/>
            <a:ext cx="354311" cy="353423"/>
            <a:chOff x="-47154000" y="3939275"/>
            <a:chExt cx="299300" cy="298550"/>
          </a:xfrm>
        </p:grpSpPr>
        <p:sp>
          <p:nvSpPr>
            <p:cNvPr id="7398" name="Google Shape;7398;p65"/>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5"/>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5"/>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5"/>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65"/>
          <p:cNvGrpSpPr/>
          <p:nvPr/>
        </p:nvGrpSpPr>
        <p:grpSpPr>
          <a:xfrm>
            <a:off x="3529733" y="2752344"/>
            <a:ext cx="312375" cy="354341"/>
            <a:chOff x="-45286550" y="3200500"/>
            <a:chExt cx="263875" cy="299325"/>
          </a:xfrm>
        </p:grpSpPr>
        <p:sp>
          <p:nvSpPr>
            <p:cNvPr id="7403" name="Google Shape;7403;p65"/>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5"/>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5"/>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65"/>
          <p:cNvGrpSpPr/>
          <p:nvPr/>
        </p:nvGrpSpPr>
        <p:grpSpPr>
          <a:xfrm>
            <a:off x="3529733" y="3189639"/>
            <a:ext cx="312375" cy="354311"/>
            <a:chOff x="-45286550" y="3569900"/>
            <a:chExt cx="263875" cy="299300"/>
          </a:xfrm>
        </p:grpSpPr>
        <p:sp>
          <p:nvSpPr>
            <p:cNvPr id="7407" name="Google Shape;7407;p65"/>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5"/>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5"/>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5"/>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5"/>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5"/>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65"/>
          <p:cNvGrpSpPr/>
          <p:nvPr/>
        </p:nvGrpSpPr>
        <p:grpSpPr>
          <a:xfrm>
            <a:off x="3540920" y="3625988"/>
            <a:ext cx="290001" cy="355258"/>
            <a:chOff x="-45277900" y="3938500"/>
            <a:chExt cx="244975" cy="300100"/>
          </a:xfrm>
        </p:grpSpPr>
        <p:sp>
          <p:nvSpPr>
            <p:cNvPr id="7414" name="Google Shape;7414;p65"/>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5"/>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5"/>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5"/>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65"/>
          <p:cNvGrpSpPr/>
          <p:nvPr/>
        </p:nvGrpSpPr>
        <p:grpSpPr>
          <a:xfrm>
            <a:off x="2626869" y="4095090"/>
            <a:ext cx="355258" cy="355258"/>
            <a:chOff x="-44502875" y="3576975"/>
            <a:chExt cx="300100" cy="300100"/>
          </a:xfrm>
        </p:grpSpPr>
        <p:sp>
          <p:nvSpPr>
            <p:cNvPr id="7419" name="Google Shape;7419;p65"/>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5"/>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5"/>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65"/>
          <p:cNvGrpSpPr/>
          <p:nvPr/>
        </p:nvGrpSpPr>
        <p:grpSpPr>
          <a:xfrm>
            <a:off x="4835456" y="1828361"/>
            <a:ext cx="356196" cy="354670"/>
            <a:chOff x="-13946200" y="3647075"/>
            <a:chExt cx="353650" cy="352100"/>
          </a:xfrm>
        </p:grpSpPr>
        <p:sp>
          <p:nvSpPr>
            <p:cNvPr id="7423" name="Google Shape;7423;p65"/>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5"/>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5"/>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5"/>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5"/>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5"/>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65"/>
          <p:cNvGrpSpPr/>
          <p:nvPr/>
        </p:nvGrpSpPr>
        <p:grpSpPr>
          <a:xfrm>
            <a:off x="6618849" y="1387844"/>
            <a:ext cx="357002" cy="354267"/>
            <a:chOff x="-12163025" y="3214275"/>
            <a:chExt cx="354450" cy="351700"/>
          </a:xfrm>
        </p:grpSpPr>
        <p:sp>
          <p:nvSpPr>
            <p:cNvPr id="7430" name="Google Shape;7430;p65"/>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5"/>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5"/>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5"/>
          <p:cNvGrpSpPr/>
          <p:nvPr/>
        </p:nvGrpSpPr>
        <p:grpSpPr>
          <a:xfrm>
            <a:off x="6619629" y="1827581"/>
            <a:ext cx="355441" cy="356232"/>
            <a:chOff x="-12160675" y="3647875"/>
            <a:chExt cx="352900" cy="353650"/>
          </a:xfrm>
        </p:grpSpPr>
        <p:sp>
          <p:nvSpPr>
            <p:cNvPr id="7434" name="Google Shape;7434;p65"/>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5"/>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5"/>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5"/>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5"/>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5"/>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5"/>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65"/>
          <p:cNvGrpSpPr/>
          <p:nvPr/>
        </p:nvGrpSpPr>
        <p:grpSpPr>
          <a:xfrm>
            <a:off x="6630345" y="2272036"/>
            <a:ext cx="354635" cy="356232"/>
            <a:chOff x="-12160675" y="4081850"/>
            <a:chExt cx="352100" cy="353650"/>
          </a:xfrm>
        </p:grpSpPr>
        <p:sp>
          <p:nvSpPr>
            <p:cNvPr id="7442" name="Google Shape;7442;p65"/>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5"/>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5"/>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5"/>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5"/>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5"/>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65"/>
          <p:cNvGrpSpPr/>
          <p:nvPr/>
        </p:nvGrpSpPr>
        <p:grpSpPr>
          <a:xfrm>
            <a:off x="4835311" y="2746480"/>
            <a:ext cx="355416" cy="355652"/>
            <a:chOff x="-10391650" y="3180600"/>
            <a:chExt cx="352875" cy="353075"/>
          </a:xfrm>
        </p:grpSpPr>
        <p:sp>
          <p:nvSpPr>
            <p:cNvPr id="7449" name="Google Shape;7449;p65"/>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5"/>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5"/>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5"/>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5"/>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5"/>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65"/>
          <p:cNvGrpSpPr/>
          <p:nvPr/>
        </p:nvGrpSpPr>
        <p:grpSpPr>
          <a:xfrm>
            <a:off x="4835310" y="3223278"/>
            <a:ext cx="354635" cy="353890"/>
            <a:chOff x="-10390875" y="3616350"/>
            <a:chExt cx="352100" cy="351325"/>
          </a:xfrm>
        </p:grpSpPr>
        <p:sp>
          <p:nvSpPr>
            <p:cNvPr id="7456" name="Google Shape;7456;p65"/>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5"/>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5"/>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65"/>
          <p:cNvGrpSpPr/>
          <p:nvPr/>
        </p:nvGrpSpPr>
        <p:grpSpPr>
          <a:xfrm>
            <a:off x="7502285" y="2747943"/>
            <a:ext cx="312585" cy="354670"/>
            <a:chOff x="-10370400" y="4049550"/>
            <a:chExt cx="310350" cy="352100"/>
          </a:xfrm>
        </p:grpSpPr>
        <p:sp>
          <p:nvSpPr>
            <p:cNvPr id="7460" name="Google Shape;7460;p65"/>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5"/>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5"/>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5"/>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5"/>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65"/>
          <p:cNvGrpSpPr/>
          <p:nvPr/>
        </p:nvGrpSpPr>
        <p:grpSpPr>
          <a:xfrm>
            <a:off x="6606541" y="2746884"/>
            <a:ext cx="379236" cy="354847"/>
            <a:chOff x="-8674650" y="3210975"/>
            <a:chExt cx="376525" cy="352275"/>
          </a:xfrm>
        </p:grpSpPr>
        <p:sp>
          <p:nvSpPr>
            <p:cNvPr id="7466" name="Google Shape;7466;p65"/>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5"/>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5"/>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5"/>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5"/>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5"/>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65"/>
          <p:cNvGrpSpPr/>
          <p:nvPr/>
        </p:nvGrpSpPr>
        <p:grpSpPr>
          <a:xfrm>
            <a:off x="5278038" y="1828361"/>
            <a:ext cx="356221" cy="354670"/>
            <a:chOff x="-13512225" y="3647075"/>
            <a:chExt cx="353675" cy="352100"/>
          </a:xfrm>
        </p:grpSpPr>
        <p:sp>
          <p:nvSpPr>
            <p:cNvPr id="7473" name="Google Shape;7473;p65"/>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5"/>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5"/>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5"/>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5"/>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5"/>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5"/>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5"/>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5"/>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5"/>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65"/>
          <p:cNvGrpSpPr/>
          <p:nvPr/>
        </p:nvGrpSpPr>
        <p:grpSpPr>
          <a:xfrm>
            <a:off x="5288351" y="2272427"/>
            <a:ext cx="356221" cy="355451"/>
            <a:chOff x="-13512225" y="4080275"/>
            <a:chExt cx="353675" cy="352875"/>
          </a:xfrm>
        </p:grpSpPr>
        <p:sp>
          <p:nvSpPr>
            <p:cNvPr id="7484" name="Google Shape;7484;p65"/>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5"/>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5"/>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5"/>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5"/>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5"/>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5"/>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5"/>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5"/>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5"/>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5"/>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65"/>
          <p:cNvGrpSpPr/>
          <p:nvPr/>
        </p:nvGrpSpPr>
        <p:grpSpPr>
          <a:xfrm>
            <a:off x="7061431" y="1419788"/>
            <a:ext cx="356196" cy="290379"/>
            <a:chOff x="-11728250" y="3245400"/>
            <a:chExt cx="353650" cy="288275"/>
          </a:xfrm>
        </p:grpSpPr>
        <p:sp>
          <p:nvSpPr>
            <p:cNvPr id="7496" name="Google Shape;7496;p65"/>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5"/>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5"/>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5"/>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5"/>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65"/>
          <p:cNvGrpSpPr/>
          <p:nvPr/>
        </p:nvGrpSpPr>
        <p:grpSpPr>
          <a:xfrm>
            <a:off x="7093939" y="2272427"/>
            <a:ext cx="311804" cy="355451"/>
            <a:chOff x="-11703850" y="4081850"/>
            <a:chExt cx="309575" cy="352875"/>
          </a:xfrm>
        </p:grpSpPr>
        <p:sp>
          <p:nvSpPr>
            <p:cNvPr id="7502" name="Google Shape;7502;p65"/>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5"/>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5"/>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5"/>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5"/>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5"/>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5"/>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5"/>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65"/>
          <p:cNvGrpSpPr/>
          <p:nvPr/>
        </p:nvGrpSpPr>
        <p:grpSpPr>
          <a:xfrm>
            <a:off x="5282595" y="2746580"/>
            <a:ext cx="357002" cy="355451"/>
            <a:chOff x="-9958475" y="3180025"/>
            <a:chExt cx="354450" cy="352875"/>
          </a:xfrm>
        </p:grpSpPr>
        <p:sp>
          <p:nvSpPr>
            <p:cNvPr id="7511" name="Google Shape;7511;p65"/>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5"/>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5"/>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65"/>
          <p:cNvGrpSpPr/>
          <p:nvPr/>
        </p:nvGrpSpPr>
        <p:grpSpPr>
          <a:xfrm>
            <a:off x="5291722" y="3222561"/>
            <a:ext cx="337966" cy="355325"/>
            <a:chOff x="-9949025" y="3615575"/>
            <a:chExt cx="335550" cy="352750"/>
          </a:xfrm>
        </p:grpSpPr>
        <p:sp>
          <p:nvSpPr>
            <p:cNvPr id="7515" name="Google Shape;7515;p65"/>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5"/>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5"/>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65"/>
          <p:cNvGrpSpPr/>
          <p:nvPr/>
        </p:nvGrpSpPr>
        <p:grpSpPr>
          <a:xfrm>
            <a:off x="7926568" y="2746067"/>
            <a:ext cx="360175" cy="358423"/>
            <a:chOff x="-9961625" y="4048175"/>
            <a:chExt cx="357600" cy="355825"/>
          </a:xfrm>
        </p:grpSpPr>
        <p:sp>
          <p:nvSpPr>
            <p:cNvPr id="7519" name="Google Shape;7519;p65"/>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5"/>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5"/>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5"/>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5"/>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5"/>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65"/>
          <p:cNvGrpSpPr/>
          <p:nvPr/>
        </p:nvGrpSpPr>
        <p:grpSpPr>
          <a:xfrm>
            <a:off x="6613289" y="3221579"/>
            <a:ext cx="364959" cy="357289"/>
            <a:chOff x="-8680950" y="3624225"/>
            <a:chExt cx="362350" cy="354700"/>
          </a:xfrm>
        </p:grpSpPr>
        <p:sp>
          <p:nvSpPr>
            <p:cNvPr id="7526" name="Google Shape;7526;p65"/>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5"/>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5"/>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5"/>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5"/>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5"/>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65"/>
          <p:cNvGrpSpPr/>
          <p:nvPr/>
        </p:nvGrpSpPr>
        <p:grpSpPr>
          <a:xfrm>
            <a:off x="5749533" y="1387239"/>
            <a:ext cx="313365" cy="355476"/>
            <a:chOff x="-13056975" y="3212300"/>
            <a:chExt cx="311125" cy="352900"/>
          </a:xfrm>
        </p:grpSpPr>
        <p:sp>
          <p:nvSpPr>
            <p:cNvPr id="7533" name="Google Shape;7533;p65"/>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5"/>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5"/>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5"/>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65"/>
          <p:cNvGrpSpPr/>
          <p:nvPr/>
        </p:nvGrpSpPr>
        <p:grpSpPr>
          <a:xfrm>
            <a:off x="5726921" y="1828034"/>
            <a:ext cx="358588" cy="355325"/>
            <a:chOff x="-13077450" y="3647075"/>
            <a:chExt cx="356025" cy="352750"/>
          </a:xfrm>
        </p:grpSpPr>
        <p:sp>
          <p:nvSpPr>
            <p:cNvPr id="7538" name="Google Shape;7538;p65"/>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5"/>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5"/>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65"/>
          <p:cNvGrpSpPr/>
          <p:nvPr/>
        </p:nvGrpSpPr>
        <p:grpSpPr>
          <a:xfrm>
            <a:off x="5738027" y="2271633"/>
            <a:ext cx="357002" cy="357037"/>
            <a:chOff x="-13079025" y="4079475"/>
            <a:chExt cx="354450" cy="354450"/>
          </a:xfrm>
        </p:grpSpPr>
        <p:sp>
          <p:nvSpPr>
            <p:cNvPr id="7542" name="Google Shape;7542;p65"/>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5"/>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5"/>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5"/>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5"/>
          <p:cNvGrpSpPr/>
          <p:nvPr/>
        </p:nvGrpSpPr>
        <p:grpSpPr>
          <a:xfrm>
            <a:off x="7511094" y="1387642"/>
            <a:ext cx="356221" cy="354670"/>
            <a:chOff x="-11292700" y="3213875"/>
            <a:chExt cx="353675" cy="352100"/>
          </a:xfrm>
        </p:grpSpPr>
        <p:sp>
          <p:nvSpPr>
            <p:cNvPr id="7547" name="Google Shape;7547;p65"/>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5"/>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5"/>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5"/>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5"/>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5"/>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5"/>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65"/>
          <p:cNvGrpSpPr/>
          <p:nvPr/>
        </p:nvGrpSpPr>
        <p:grpSpPr>
          <a:xfrm>
            <a:off x="7505152" y="1827581"/>
            <a:ext cx="368106" cy="356232"/>
            <a:chOff x="-11299000" y="3647875"/>
            <a:chExt cx="365475" cy="353650"/>
          </a:xfrm>
        </p:grpSpPr>
        <p:sp>
          <p:nvSpPr>
            <p:cNvPr id="7555" name="Google Shape;7555;p65"/>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5"/>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5"/>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5"/>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5"/>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5"/>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65"/>
          <p:cNvGrpSpPr/>
          <p:nvPr/>
        </p:nvGrpSpPr>
        <p:grpSpPr>
          <a:xfrm>
            <a:off x="7520614" y="2283532"/>
            <a:ext cx="357808" cy="333240"/>
            <a:chOff x="-11295075" y="4092875"/>
            <a:chExt cx="355250" cy="330825"/>
          </a:xfrm>
        </p:grpSpPr>
        <p:sp>
          <p:nvSpPr>
            <p:cNvPr id="7562" name="Google Shape;7562;p65"/>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5"/>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5"/>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5"/>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5"/>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5"/>
          <p:cNvGrpSpPr/>
          <p:nvPr/>
        </p:nvGrpSpPr>
        <p:grpSpPr>
          <a:xfrm>
            <a:off x="5746214" y="2746580"/>
            <a:ext cx="312585" cy="355451"/>
            <a:chOff x="-9500075" y="3180800"/>
            <a:chExt cx="310350" cy="352875"/>
          </a:xfrm>
        </p:grpSpPr>
        <p:sp>
          <p:nvSpPr>
            <p:cNvPr id="7568" name="Google Shape;7568;p65"/>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5"/>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5"/>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5"/>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5"/>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5"/>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5"/>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5"/>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5"/>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65"/>
          <p:cNvGrpSpPr/>
          <p:nvPr/>
        </p:nvGrpSpPr>
        <p:grpSpPr>
          <a:xfrm>
            <a:off x="5724005" y="3222095"/>
            <a:ext cx="356221" cy="356257"/>
            <a:chOff x="-9523700" y="3614000"/>
            <a:chExt cx="353675" cy="353675"/>
          </a:xfrm>
        </p:grpSpPr>
        <p:sp>
          <p:nvSpPr>
            <p:cNvPr id="7578" name="Google Shape;7578;p65"/>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5"/>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5"/>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5"/>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5"/>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5"/>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5"/>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5"/>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5"/>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65"/>
          <p:cNvGrpSpPr/>
          <p:nvPr/>
        </p:nvGrpSpPr>
        <p:grpSpPr>
          <a:xfrm>
            <a:off x="7508956" y="3244737"/>
            <a:ext cx="356221" cy="354670"/>
            <a:chOff x="-9523700" y="4049550"/>
            <a:chExt cx="353675" cy="352100"/>
          </a:xfrm>
        </p:grpSpPr>
        <p:sp>
          <p:nvSpPr>
            <p:cNvPr id="7588" name="Google Shape;7588;p65"/>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5"/>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5"/>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5"/>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5"/>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5"/>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5"/>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65"/>
          <p:cNvGrpSpPr/>
          <p:nvPr/>
        </p:nvGrpSpPr>
        <p:grpSpPr>
          <a:xfrm>
            <a:off x="7065071" y="3244710"/>
            <a:ext cx="357002" cy="311029"/>
            <a:chOff x="-8209150" y="3659675"/>
            <a:chExt cx="354450" cy="308775"/>
          </a:xfrm>
        </p:grpSpPr>
        <p:sp>
          <p:nvSpPr>
            <p:cNvPr id="7596" name="Google Shape;7596;p65"/>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5"/>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5"/>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5"/>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5"/>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5"/>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65"/>
          <p:cNvGrpSpPr/>
          <p:nvPr/>
        </p:nvGrpSpPr>
        <p:grpSpPr>
          <a:xfrm>
            <a:off x="6178632" y="2273623"/>
            <a:ext cx="356221" cy="353059"/>
            <a:chOff x="-12643475" y="4081850"/>
            <a:chExt cx="353675" cy="350500"/>
          </a:xfrm>
        </p:grpSpPr>
        <p:sp>
          <p:nvSpPr>
            <p:cNvPr id="7603" name="Google Shape;7603;p65"/>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5"/>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5"/>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5"/>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7" name="Google Shape;7607;p65"/>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8" name="Google Shape;7608;p65"/>
          <p:cNvGrpSpPr/>
          <p:nvPr/>
        </p:nvGrpSpPr>
        <p:grpSpPr>
          <a:xfrm>
            <a:off x="7961232" y="2283532"/>
            <a:ext cx="356221" cy="333240"/>
            <a:chOff x="-10858725" y="4092875"/>
            <a:chExt cx="353675" cy="330825"/>
          </a:xfrm>
        </p:grpSpPr>
        <p:sp>
          <p:nvSpPr>
            <p:cNvPr id="7609" name="Google Shape;7609;p65"/>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5"/>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5"/>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5"/>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5"/>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5"/>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65"/>
          <p:cNvGrpSpPr/>
          <p:nvPr/>
        </p:nvGrpSpPr>
        <p:grpSpPr>
          <a:xfrm>
            <a:off x="6219755" y="3222498"/>
            <a:ext cx="252278" cy="355451"/>
            <a:chOff x="-9039300" y="3614000"/>
            <a:chExt cx="250475" cy="352875"/>
          </a:xfrm>
        </p:grpSpPr>
        <p:sp>
          <p:nvSpPr>
            <p:cNvPr id="7616" name="Google Shape;7616;p65"/>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5"/>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65"/>
          <p:cNvGrpSpPr/>
          <p:nvPr/>
        </p:nvGrpSpPr>
        <p:grpSpPr>
          <a:xfrm>
            <a:off x="7951721" y="3244737"/>
            <a:ext cx="354635" cy="354670"/>
            <a:chOff x="-9088150" y="4049550"/>
            <a:chExt cx="352100" cy="352100"/>
          </a:xfrm>
        </p:grpSpPr>
        <p:sp>
          <p:nvSpPr>
            <p:cNvPr id="7619" name="Google Shape;7619;p65"/>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5"/>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5"/>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5"/>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5"/>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5"/>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65"/>
          <p:cNvGrpSpPr/>
          <p:nvPr/>
        </p:nvGrpSpPr>
        <p:grpSpPr>
          <a:xfrm>
            <a:off x="7086085" y="2746970"/>
            <a:ext cx="315757" cy="354670"/>
            <a:chOff x="-8191825" y="3174500"/>
            <a:chExt cx="313500" cy="352100"/>
          </a:xfrm>
        </p:grpSpPr>
        <p:sp>
          <p:nvSpPr>
            <p:cNvPr id="7626" name="Google Shape;7626;p65"/>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5"/>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5"/>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65"/>
          <p:cNvGrpSpPr/>
          <p:nvPr/>
        </p:nvGrpSpPr>
        <p:grpSpPr>
          <a:xfrm>
            <a:off x="4835443" y="1387491"/>
            <a:ext cx="356221" cy="354973"/>
            <a:chOff x="-13947000" y="3212800"/>
            <a:chExt cx="353675" cy="352400"/>
          </a:xfrm>
        </p:grpSpPr>
        <p:sp>
          <p:nvSpPr>
            <p:cNvPr id="7630" name="Google Shape;7630;p65"/>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5"/>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2" name="Google Shape;7632;p65"/>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3" name="Google Shape;7633;p65"/>
          <p:cNvGrpSpPr/>
          <p:nvPr/>
        </p:nvGrpSpPr>
        <p:grpSpPr>
          <a:xfrm>
            <a:off x="5278038" y="1386849"/>
            <a:ext cx="356221" cy="356257"/>
            <a:chOff x="-13512225" y="3211525"/>
            <a:chExt cx="353675" cy="353675"/>
          </a:xfrm>
        </p:grpSpPr>
        <p:sp>
          <p:nvSpPr>
            <p:cNvPr id="7634" name="Google Shape;7634;p65"/>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5"/>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5"/>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5"/>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5"/>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65"/>
          <p:cNvGrpSpPr/>
          <p:nvPr/>
        </p:nvGrpSpPr>
        <p:grpSpPr>
          <a:xfrm>
            <a:off x="6168320" y="1387239"/>
            <a:ext cx="356221" cy="355476"/>
            <a:chOff x="-12643475" y="3212300"/>
            <a:chExt cx="353675" cy="352900"/>
          </a:xfrm>
        </p:grpSpPr>
        <p:sp>
          <p:nvSpPr>
            <p:cNvPr id="7640" name="Google Shape;7640;p65"/>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5"/>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5"/>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5"/>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5"/>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5"/>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5"/>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5"/>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5"/>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65"/>
          <p:cNvGrpSpPr/>
          <p:nvPr/>
        </p:nvGrpSpPr>
        <p:grpSpPr>
          <a:xfrm>
            <a:off x="6168320" y="1839013"/>
            <a:ext cx="356221" cy="333366"/>
            <a:chOff x="-12643475" y="3657325"/>
            <a:chExt cx="353675" cy="330950"/>
          </a:xfrm>
        </p:grpSpPr>
        <p:sp>
          <p:nvSpPr>
            <p:cNvPr id="7650" name="Google Shape;7650;p65"/>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5"/>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5"/>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5"/>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5"/>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5"/>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65"/>
          <p:cNvGrpSpPr/>
          <p:nvPr/>
        </p:nvGrpSpPr>
        <p:grpSpPr>
          <a:xfrm>
            <a:off x="7951322" y="1387642"/>
            <a:ext cx="355416" cy="354670"/>
            <a:chOff x="-10857925" y="3213875"/>
            <a:chExt cx="352875" cy="352100"/>
          </a:xfrm>
        </p:grpSpPr>
        <p:sp>
          <p:nvSpPr>
            <p:cNvPr id="7657" name="Google Shape;7657;p65"/>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5"/>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5"/>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5"/>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5"/>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5"/>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5"/>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5"/>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5"/>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5"/>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65"/>
          <p:cNvGrpSpPr/>
          <p:nvPr/>
        </p:nvGrpSpPr>
        <p:grpSpPr>
          <a:xfrm>
            <a:off x="6168237" y="2747071"/>
            <a:ext cx="356096" cy="354469"/>
            <a:chOff x="-9089725" y="3180200"/>
            <a:chExt cx="353550" cy="351900"/>
          </a:xfrm>
        </p:grpSpPr>
        <p:sp>
          <p:nvSpPr>
            <p:cNvPr id="7668" name="Google Shape;7668;p65"/>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5"/>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65"/>
          <p:cNvGrpSpPr/>
          <p:nvPr/>
        </p:nvGrpSpPr>
        <p:grpSpPr>
          <a:xfrm>
            <a:off x="7060235" y="1826875"/>
            <a:ext cx="358588" cy="357642"/>
            <a:chOff x="7083760" y="1971660"/>
            <a:chExt cx="358588" cy="357642"/>
          </a:xfrm>
        </p:grpSpPr>
        <p:sp>
          <p:nvSpPr>
            <p:cNvPr id="7671" name="Google Shape;7671;p65"/>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5"/>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5"/>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5"/>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5"/>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5"/>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5"/>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5"/>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5"/>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5"/>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5"/>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5"/>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3" name="Google Shape;7683;p65"/>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Creative Process Icons</a:t>
            </a:r>
            <a:endParaRPr sz="2400">
              <a:solidFill>
                <a:srgbClr val="FFFFFF"/>
              </a:solidFill>
            </a:endParaRPr>
          </a:p>
        </p:txBody>
      </p:sp>
      <p:sp>
        <p:nvSpPr>
          <p:cNvPr id="7684" name="Google Shape;7684;p65"/>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88" name="Shape 7688"/>
        <p:cNvGrpSpPr/>
        <p:nvPr/>
      </p:nvGrpSpPr>
      <p:grpSpPr>
        <a:xfrm>
          <a:off x="0" y="0"/>
          <a:ext cx="0" cy="0"/>
          <a:chOff x="0" y="0"/>
          <a:chExt cx="0" cy="0"/>
        </a:xfrm>
      </p:grpSpPr>
      <p:sp>
        <p:nvSpPr>
          <p:cNvPr id="7689" name="Google Shape;7689;p66"/>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0" name="Google Shape;7690;p66"/>
          <p:cNvGrpSpPr/>
          <p:nvPr/>
        </p:nvGrpSpPr>
        <p:grpSpPr>
          <a:xfrm>
            <a:off x="719610" y="2243507"/>
            <a:ext cx="452798" cy="449473"/>
            <a:chOff x="-21322300" y="3693325"/>
            <a:chExt cx="306400" cy="304150"/>
          </a:xfrm>
        </p:grpSpPr>
        <p:sp>
          <p:nvSpPr>
            <p:cNvPr id="7691" name="Google Shape;7691;p66"/>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6"/>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6"/>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6"/>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66"/>
          <p:cNvGrpSpPr/>
          <p:nvPr/>
        </p:nvGrpSpPr>
        <p:grpSpPr>
          <a:xfrm>
            <a:off x="719019" y="2810244"/>
            <a:ext cx="453980" cy="422540"/>
            <a:chOff x="-21322300" y="4077125"/>
            <a:chExt cx="307200" cy="285925"/>
          </a:xfrm>
        </p:grpSpPr>
        <p:sp>
          <p:nvSpPr>
            <p:cNvPr id="7696" name="Google Shape;7696;p66"/>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6"/>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6"/>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6"/>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6"/>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6"/>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6"/>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6"/>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6"/>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6"/>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6"/>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6"/>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66"/>
          <p:cNvGrpSpPr/>
          <p:nvPr/>
        </p:nvGrpSpPr>
        <p:grpSpPr>
          <a:xfrm>
            <a:off x="3496195" y="1689128"/>
            <a:ext cx="451653" cy="450212"/>
            <a:chOff x="-19394200" y="3333800"/>
            <a:chExt cx="305625" cy="304650"/>
          </a:xfrm>
        </p:grpSpPr>
        <p:sp>
          <p:nvSpPr>
            <p:cNvPr id="7709" name="Google Shape;7709;p66"/>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6"/>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6"/>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6"/>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6"/>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6"/>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6"/>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6"/>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6"/>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66"/>
          <p:cNvGrpSpPr/>
          <p:nvPr/>
        </p:nvGrpSpPr>
        <p:grpSpPr>
          <a:xfrm>
            <a:off x="3495032" y="2243580"/>
            <a:ext cx="453980" cy="449325"/>
            <a:chOff x="-19396575" y="3708500"/>
            <a:chExt cx="307200" cy="304050"/>
          </a:xfrm>
        </p:grpSpPr>
        <p:sp>
          <p:nvSpPr>
            <p:cNvPr id="7719" name="Google Shape;7719;p66"/>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6"/>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6"/>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66"/>
          <p:cNvGrpSpPr/>
          <p:nvPr/>
        </p:nvGrpSpPr>
        <p:grpSpPr>
          <a:xfrm>
            <a:off x="3489212" y="2796461"/>
            <a:ext cx="465618" cy="450101"/>
            <a:chOff x="-19394200" y="4084200"/>
            <a:chExt cx="315075" cy="304575"/>
          </a:xfrm>
        </p:grpSpPr>
        <p:sp>
          <p:nvSpPr>
            <p:cNvPr id="7723" name="Google Shape;7723;p66"/>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6"/>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6"/>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6"/>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6"/>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6"/>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66"/>
          <p:cNvGrpSpPr/>
          <p:nvPr/>
        </p:nvGrpSpPr>
        <p:grpSpPr>
          <a:xfrm>
            <a:off x="6294923" y="1689001"/>
            <a:ext cx="400447" cy="450470"/>
            <a:chOff x="-17526750" y="3309200"/>
            <a:chExt cx="270975" cy="304825"/>
          </a:xfrm>
        </p:grpSpPr>
        <p:sp>
          <p:nvSpPr>
            <p:cNvPr id="7730" name="Google Shape;7730;p66"/>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6"/>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6"/>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6"/>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6"/>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66"/>
          <p:cNvGrpSpPr/>
          <p:nvPr/>
        </p:nvGrpSpPr>
        <p:grpSpPr>
          <a:xfrm>
            <a:off x="6271075" y="2244173"/>
            <a:ext cx="448143" cy="448143"/>
            <a:chOff x="-17542500" y="3684100"/>
            <a:chExt cx="303250" cy="303250"/>
          </a:xfrm>
        </p:grpSpPr>
        <p:sp>
          <p:nvSpPr>
            <p:cNvPr id="7736" name="Google Shape;7736;p66"/>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6"/>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6"/>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6"/>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6"/>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6"/>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6"/>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66"/>
          <p:cNvGrpSpPr/>
          <p:nvPr/>
        </p:nvGrpSpPr>
        <p:grpSpPr>
          <a:xfrm>
            <a:off x="6270484" y="2810817"/>
            <a:ext cx="449325" cy="421395"/>
            <a:chOff x="-17542500" y="4068450"/>
            <a:chExt cx="304050" cy="285150"/>
          </a:xfrm>
        </p:grpSpPr>
        <p:sp>
          <p:nvSpPr>
            <p:cNvPr id="7744" name="Google Shape;7744;p66"/>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6"/>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6"/>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6"/>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6"/>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6"/>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66"/>
          <p:cNvGrpSpPr/>
          <p:nvPr/>
        </p:nvGrpSpPr>
        <p:grpSpPr>
          <a:xfrm>
            <a:off x="3500906" y="3342211"/>
            <a:ext cx="343404" cy="449325"/>
            <a:chOff x="-15652200" y="3335975"/>
            <a:chExt cx="232375" cy="304050"/>
          </a:xfrm>
        </p:grpSpPr>
        <p:sp>
          <p:nvSpPr>
            <p:cNvPr id="7751" name="Google Shape;7751;p66"/>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6"/>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6"/>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6"/>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6"/>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6"/>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6"/>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6"/>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6"/>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66"/>
          <p:cNvGrpSpPr/>
          <p:nvPr/>
        </p:nvGrpSpPr>
        <p:grpSpPr>
          <a:xfrm>
            <a:off x="1274819" y="2243729"/>
            <a:ext cx="449325" cy="449030"/>
            <a:chOff x="-20945825" y="3692175"/>
            <a:chExt cx="304050" cy="303850"/>
          </a:xfrm>
        </p:grpSpPr>
        <p:sp>
          <p:nvSpPr>
            <p:cNvPr id="7761" name="Google Shape;7761;p66"/>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6"/>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6"/>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6"/>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66"/>
          <p:cNvGrpSpPr/>
          <p:nvPr/>
        </p:nvGrpSpPr>
        <p:grpSpPr>
          <a:xfrm>
            <a:off x="4081644" y="1689848"/>
            <a:ext cx="372516" cy="448771"/>
            <a:chOff x="-18994100" y="3334775"/>
            <a:chExt cx="252075" cy="303675"/>
          </a:xfrm>
        </p:grpSpPr>
        <p:sp>
          <p:nvSpPr>
            <p:cNvPr id="7766" name="Google Shape;7766;p66"/>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6"/>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6"/>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6"/>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66"/>
          <p:cNvGrpSpPr/>
          <p:nvPr/>
        </p:nvGrpSpPr>
        <p:grpSpPr>
          <a:xfrm>
            <a:off x="4096200" y="2244743"/>
            <a:ext cx="343404" cy="446998"/>
            <a:chOff x="-18983850" y="3710075"/>
            <a:chExt cx="232375" cy="302475"/>
          </a:xfrm>
        </p:grpSpPr>
        <p:sp>
          <p:nvSpPr>
            <p:cNvPr id="7771" name="Google Shape;7771;p66"/>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6"/>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6"/>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6"/>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66"/>
          <p:cNvGrpSpPr/>
          <p:nvPr/>
        </p:nvGrpSpPr>
        <p:grpSpPr>
          <a:xfrm>
            <a:off x="1274247" y="1689573"/>
            <a:ext cx="450470" cy="449325"/>
            <a:chOff x="-20946600" y="3317850"/>
            <a:chExt cx="304825" cy="304050"/>
          </a:xfrm>
        </p:grpSpPr>
        <p:sp>
          <p:nvSpPr>
            <p:cNvPr id="7776" name="Google Shape;7776;p66"/>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6"/>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6"/>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6"/>
          <p:cNvGrpSpPr/>
          <p:nvPr/>
        </p:nvGrpSpPr>
        <p:grpSpPr>
          <a:xfrm>
            <a:off x="1300422" y="2797442"/>
            <a:ext cx="398119" cy="448143"/>
            <a:chOff x="-20930075" y="4066100"/>
            <a:chExt cx="269400" cy="303250"/>
          </a:xfrm>
        </p:grpSpPr>
        <p:sp>
          <p:nvSpPr>
            <p:cNvPr id="7780" name="Google Shape;7780;p66"/>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6"/>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66"/>
          <p:cNvGrpSpPr/>
          <p:nvPr/>
        </p:nvGrpSpPr>
        <p:grpSpPr>
          <a:xfrm>
            <a:off x="4042667" y="2797422"/>
            <a:ext cx="450470" cy="448180"/>
            <a:chOff x="-19020075" y="4084200"/>
            <a:chExt cx="304825" cy="303275"/>
          </a:xfrm>
        </p:grpSpPr>
        <p:sp>
          <p:nvSpPr>
            <p:cNvPr id="7783" name="Google Shape;7783;p66"/>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6"/>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6"/>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6"/>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6"/>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6"/>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6"/>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6"/>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6"/>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66"/>
          <p:cNvGrpSpPr/>
          <p:nvPr/>
        </p:nvGrpSpPr>
        <p:grpSpPr>
          <a:xfrm>
            <a:off x="6859931" y="1689001"/>
            <a:ext cx="396937" cy="450470"/>
            <a:chOff x="-17149475" y="3309200"/>
            <a:chExt cx="268600" cy="304825"/>
          </a:xfrm>
        </p:grpSpPr>
        <p:sp>
          <p:nvSpPr>
            <p:cNvPr id="7793" name="Google Shape;7793;p66"/>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6"/>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66"/>
          <p:cNvGrpSpPr/>
          <p:nvPr/>
        </p:nvGrpSpPr>
        <p:grpSpPr>
          <a:xfrm>
            <a:off x="6833737" y="2258120"/>
            <a:ext cx="449325" cy="420249"/>
            <a:chOff x="-17168375" y="3692750"/>
            <a:chExt cx="304050" cy="284375"/>
          </a:xfrm>
        </p:grpSpPr>
        <p:sp>
          <p:nvSpPr>
            <p:cNvPr id="7796" name="Google Shape;7796;p66"/>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6"/>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6"/>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6"/>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6"/>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6"/>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6"/>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66"/>
          <p:cNvGrpSpPr/>
          <p:nvPr/>
        </p:nvGrpSpPr>
        <p:grpSpPr>
          <a:xfrm>
            <a:off x="6830246" y="2796852"/>
            <a:ext cx="456308" cy="449325"/>
            <a:chOff x="-17170750" y="4058800"/>
            <a:chExt cx="308775" cy="304050"/>
          </a:xfrm>
        </p:grpSpPr>
        <p:sp>
          <p:nvSpPr>
            <p:cNvPr id="7804" name="Google Shape;7804;p66"/>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6"/>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6"/>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6"/>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6"/>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6"/>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6"/>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6"/>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6"/>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6"/>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6"/>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6"/>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6"/>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6"/>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6"/>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6"/>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6"/>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66"/>
          <p:cNvGrpSpPr/>
          <p:nvPr/>
        </p:nvGrpSpPr>
        <p:grpSpPr>
          <a:xfrm>
            <a:off x="5692143" y="3343358"/>
            <a:ext cx="450470" cy="446998"/>
            <a:chOff x="-15688425" y="3707725"/>
            <a:chExt cx="304825" cy="302475"/>
          </a:xfrm>
        </p:grpSpPr>
        <p:sp>
          <p:nvSpPr>
            <p:cNvPr id="7822" name="Google Shape;7822;p66"/>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6"/>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6"/>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6"/>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6"/>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6"/>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66"/>
          <p:cNvGrpSpPr/>
          <p:nvPr/>
        </p:nvGrpSpPr>
        <p:grpSpPr>
          <a:xfrm>
            <a:off x="1836300" y="1690441"/>
            <a:ext cx="451653" cy="447589"/>
            <a:chOff x="-20572500" y="3319025"/>
            <a:chExt cx="305625" cy="302875"/>
          </a:xfrm>
        </p:grpSpPr>
        <p:sp>
          <p:nvSpPr>
            <p:cNvPr id="7829" name="Google Shape;7829;p66"/>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6"/>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6"/>
          <p:cNvGrpSpPr/>
          <p:nvPr/>
        </p:nvGrpSpPr>
        <p:grpSpPr>
          <a:xfrm>
            <a:off x="1837463" y="2305410"/>
            <a:ext cx="449325" cy="325670"/>
            <a:chOff x="-20571700" y="3722875"/>
            <a:chExt cx="304050" cy="220375"/>
          </a:xfrm>
        </p:grpSpPr>
        <p:sp>
          <p:nvSpPr>
            <p:cNvPr id="7832" name="Google Shape;7832;p66"/>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6"/>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6"/>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6"/>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6"/>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6"/>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6"/>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66"/>
          <p:cNvGrpSpPr/>
          <p:nvPr/>
        </p:nvGrpSpPr>
        <p:grpSpPr>
          <a:xfrm>
            <a:off x="1836891" y="2796278"/>
            <a:ext cx="450470" cy="450470"/>
            <a:chOff x="-20571700" y="4066875"/>
            <a:chExt cx="304825" cy="304825"/>
          </a:xfrm>
        </p:grpSpPr>
        <p:sp>
          <p:nvSpPr>
            <p:cNvPr id="7840" name="Google Shape;7840;p66"/>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6"/>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6"/>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6"/>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6"/>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6"/>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66"/>
          <p:cNvGrpSpPr/>
          <p:nvPr/>
        </p:nvGrpSpPr>
        <p:grpSpPr>
          <a:xfrm>
            <a:off x="4603593" y="1688259"/>
            <a:ext cx="453980" cy="451948"/>
            <a:chOff x="-18645175" y="3334200"/>
            <a:chExt cx="307200" cy="305825"/>
          </a:xfrm>
        </p:grpSpPr>
        <p:sp>
          <p:nvSpPr>
            <p:cNvPr id="7847" name="Google Shape;7847;p66"/>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6"/>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6"/>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6"/>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6"/>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66"/>
          <p:cNvGrpSpPr/>
          <p:nvPr/>
        </p:nvGrpSpPr>
        <p:grpSpPr>
          <a:xfrm>
            <a:off x="4604184" y="2242989"/>
            <a:ext cx="452798" cy="450507"/>
            <a:chOff x="-18645175" y="3708500"/>
            <a:chExt cx="306400" cy="304850"/>
          </a:xfrm>
        </p:grpSpPr>
        <p:sp>
          <p:nvSpPr>
            <p:cNvPr id="7853" name="Google Shape;7853;p66"/>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6"/>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6"/>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6"/>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6"/>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6"/>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6"/>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66"/>
          <p:cNvGrpSpPr/>
          <p:nvPr/>
        </p:nvGrpSpPr>
        <p:grpSpPr>
          <a:xfrm>
            <a:off x="4601857" y="2795630"/>
            <a:ext cx="457453" cy="451763"/>
            <a:chOff x="-18647525" y="4082625"/>
            <a:chExt cx="309550" cy="305700"/>
          </a:xfrm>
        </p:grpSpPr>
        <p:sp>
          <p:nvSpPr>
            <p:cNvPr id="7861" name="Google Shape;7861;p66"/>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6"/>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6"/>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6"/>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66"/>
          <p:cNvGrpSpPr/>
          <p:nvPr/>
        </p:nvGrpSpPr>
        <p:grpSpPr>
          <a:xfrm>
            <a:off x="7412241" y="1689592"/>
            <a:ext cx="395755" cy="449288"/>
            <a:chOff x="-16775350" y="3309200"/>
            <a:chExt cx="267800" cy="304025"/>
          </a:xfrm>
        </p:grpSpPr>
        <p:sp>
          <p:nvSpPr>
            <p:cNvPr id="7866" name="Google Shape;7866;p66"/>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6"/>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6"/>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66"/>
          <p:cNvGrpSpPr/>
          <p:nvPr/>
        </p:nvGrpSpPr>
        <p:grpSpPr>
          <a:xfrm>
            <a:off x="7412241" y="2241827"/>
            <a:ext cx="395755" cy="452835"/>
            <a:chOff x="-16775350" y="3683300"/>
            <a:chExt cx="267800" cy="306425"/>
          </a:xfrm>
        </p:grpSpPr>
        <p:sp>
          <p:nvSpPr>
            <p:cNvPr id="7870" name="Google Shape;7870;p66"/>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6"/>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6"/>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66"/>
          <p:cNvGrpSpPr/>
          <p:nvPr/>
        </p:nvGrpSpPr>
        <p:grpSpPr>
          <a:xfrm>
            <a:off x="7384292" y="2796870"/>
            <a:ext cx="451653" cy="449288"/>
            <a:chOff x="-16794250" y="4058225"/>
            <a:chExt cx="305625" cy="304025"/>
          </a:xfrm>
        </p:grpSpPr>
        <p:sp>
          <p:nvSpPr>
            <p:cNvPr id="7874" name="Google Shape;7874;p66"/>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6"/>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6"/>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6"/>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6"/>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6"/>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6"/>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6"/>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6"/>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3" name="Google Shape;7883;p66"/>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4" name="Google Shape;7884;p66"/>
          <p:cNvGrpSpPr/>
          <p:nvPr/>
        </p:nvGrpSpPr>
        <p:grpSpPr>
          <a:xfrm>
            <a:off x="2385709" y="1689573"/>
            <a:ext cx="457453" cy="449325"/>
            <a:chOff x="-20199150" y="3317850"/>
            <a:chExt cx="309550" cy="304050"/>
          </a:xfrm>
        </p:grpSpPr>
        <p:sp>
          <p:nvSpPr>
            <p:cNvPr id="7885" name="Google Shape;7885;p66"/>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6"/>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6"/>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6"/>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6"/>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6"/>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6"/>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66"/>
          <p:cNvGrpSpPr/>
          <p:nvPr/>
        </p:nvGrpSpPr>
        <p:grpSpPr>
          <a:xfrm>
            <a:off x="2388036" y="2242861"/>
            <a:ext cx="452798" cy="450766"/>
            <a:chOff x="-20199150" y="3693150"/>
            <a:chExt cx="306400" cy="305025"/>
          </a:xfrm>
        </p:grpSpPr>
        <p:sp>
          <p:nvSpPr>
            <p:cNvPr id="7893" name="Google Shape;7893;p66"/>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6"/>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6"/>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6"/>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6"/>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6"/>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66"/>
          <p:cNvGrpSpPr/>
          <p:nvPr/>
        </p:nvGrpSpPr>
        <p:grpSpPr>
          <a:xfrm>
            <a:off x="2388609" y="2795687"/>
            <a:ext cx="451653" cy="451653"/>
            <a:chOff x="-20197575" y="4066875"/>
            <a:chExt cx="305625" cy="305625"/>
          </a:xfrm>
        </p:grpSpPr>
        <p:sp>
          <p:nvSpPr>
            <p:cNvPr id="7900" name="Google Shape;7900;p66"/>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6"/>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6"/>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6"/>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6"/>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6"/>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6"/>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6"/>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66"/>
          <p:cNvGrpSpPr/>
          <p:nvPr/>
        </p:nvGrpSpPr>
        <p:grpSpPr>
          <a:xfrm>
            <a:off x="5170827" y="1687520"/>
            <a:ext cx="449325" cy="453426"/>
            <a:chOff x="-18271050" y="3333200"/>
            <a:chExt cx="304050" cy="306825"/>
          </a:xfrm>
        </p:grpSpPr>
        <p:sp>
          <p:nvSpPr>
            <p:cNvPr id="7909" name="Google Shape;7909;p66"/>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6"/>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6"/>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6"/>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6"/>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66"/>
          <p:cNvGrpSpPr/>
          <p:nvPr/>
        </p:nvGrpSpPr>
        <p:grpSpPr>
          <a:xfrm>
            <a:off x="5171399" y="2244171"/>
            <a:ext cx="448180" cy="448143"/>
            <a:chOff x="-18270275" y="3710875"/>
            <a:chExt cx="303275" cy="303250"/>
          </a:xfrm>
        </p:grpSpPr>
        <p:sp>
          <p:nvSpPr>
            <p:cNvPr id="7915" name="Google Shape;7915;p66"/>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6"/>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6"/>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6"/>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6"/>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6"/>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66"/>
          <p:cNvGrpSpPr/>
          <p:nvPr/>
        </p:nvGrpSpPr>
        <p:grpSpPr>
          <a:xfrm>
            <a:off x="5224951" y="2797422"/>
            <a:ext cx="341076" cy="448180"/>
            <a:chOff x="-18234025" y="4084200"/>
            <a:chExt cx="230800" cy="303275"/>
          </a:xfrm>
        </p:grpSpPr>
        <p:sp>
          <p:nvSpPr>
            <p:cNvPr id="7922" name="Google Shape;7922;p66"/>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6"/>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6"/>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66"/>
          <p:cNvGrpSpPr/>
          <p:nvPr/>
        </p:nvGrpSpPr>
        <p:grpSpPr>
          <a:xfrm>
            <a:off x="2337506" y="3341641"/>
            <a:ext cx="449325" cy="450470"/>
            <a:chOff x="-16419350" y="3308400"/>
            <a:chExt cx="304050" cy="304825"/>
          </a:xfrm>
        </p:grpSpPr>
        <p:sp>
          <p:nvSpPr>
            <p:cNvPr id="7926" name="Google Shape;7926;p66"/>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6"/>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6"/>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6"/>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6"/>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6"/>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6"/>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66"/>
          <p:cNvGrpSpPr/>
          <p:nvPr/>
        </p:nvGrpSpPr>
        <p:grpSpPr>
          <a:xfrm>
            <a:off x="4609062" y="3340423"/>
            <a:ext cx="395755" cy="452872"/>
            <a:chOff x="-16401225" y="3683275"/>
            <a:chExt cx="267800" cy="306450"/>
          </a:xfrm>
        </p:grpSpPr>
        <p:sp>
          <p:nvSpPr>
            <p:cNvPr id="7934" name="Google Shape;7934;p66"/>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6"/>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6"/>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6"/>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6"/>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6"/>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6"/>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66"/>
          <p:cNvGrpSpPr/>
          <p:nvPr/>
        </p:nvGrpSpPr>
        <p:grpSpPr>
          <a:xfrm>
            <a:off x="7974511" y="2797062"/>
            <a:ext cx="450470" cy="448180"/>
            <a:chOff x="-16419350" y="4058200"/>
            <a:chExt cx="304825" cy="303275"/>
          </a:xfrm>
        </p:grpSpPr>
        <p:sp>
          <p:nvSpPr>
            <p:cNvPr id="7942" name="Google Shape;7942;p66"/>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6"/>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6"/>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6"/>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6"/>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6"/>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6"/>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66"/>
          <p:cNvGrpSpPr/>
          <p:nvPr/>
        </p:nvGrpSpPr>
        <p:grpSpPr>
          <a:xfrm>
            <a:off x="4001398" y="3343080"/>
            <a:ext cx="450507" cy="447589"/>
            <a:chOff x="-15296200" y="3326900"/>
            <a:chExt cx="304850" cy="302875"/>
          </a:xfrm>
        </p:grpSpPr>
        <p:sp>
          <p:nvSpPr>
            <p:cNvPr id="7950" name="Google Shape;7950;p66"/>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6"/>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6"/>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6"/>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6"/>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66"/>
          <p:cNvGrpSpPr/>
          <p:nvPr/>
        </p:nvGrpSpPr>
        <p:grpSpPr>
          <a:xfrm>
            <a:off x="2917051" y="1706881"/>
            <a:ext cx="486566" cy="414708"/>
            <a:chOff x="-19835275" y="3330250"/>
            <a:chExt cx="329250" cy="280625"/>
          </a:xfrm>
        </p:grpSpPr>
        <p:sp>
          <p:nvSpPr>
            <p:cNvPr id="7956" name="Google Shape;7956;p66"/>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6"/>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6"/>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66"/>
          <p:cNvGrpSpPr/>
          <p:nvPr/>
        </p:nvGrpSpPr>
        <p:grpSpPr>
          <a:xfrm>
            <a:off x="2935080" y="2243470"/>
            <a:ext cx="450507" cy="449547"/>
            <a:chOff x="-19822675" y="3692750"/>
            <a:chExt cx="304850" cy="304200"/>
          </a:xfrm>
        </p:grpSpPr>
        <p:sp>
          <p:nvSpPr>
            <p:cNvPr id="7960" name="Google Shape;7960;p66"/>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6"/>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6"/>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6"/>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6"/>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66"/>
          <p:cNvGrpSpPr/>
          <p:nvPr/>
        </p:nvGrpSpPr>
        <p:grpSpPr>
          <a:xfrm>
            <a:off x="2935672" y="2796278"/>
            <a:ext cx="449325" cy="450470"/>
            <a:chOff x="-19822675" y="4066875"/>
            <a:chExt cx="304050" cy="304825"/>
          </a:xfrm>
        </p:grpSpPr>
        <p:sp>
          <p:nvSpPr>
            <p:cNvPr id="7966" name="Google Shape;7966;p66"/>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6"/>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6"/>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6"/>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6"/>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6"/>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66"/>
          <p:cNvGrpSpPr/>
          <p:nvPr/>
        </p:nvGrpSpPr>
        <p:grpSpPr>
          <a:xfrm>
            <a:off x="5744740" y="1689571"/>
            <a:ext cx="399302" cy="449325"/>
            <a:chOff x="-17878825" y="3334400"/>
            <a:chExt cx="270200" cy="304050"/>
          </a:xfrm>
        </p:grpSpPr>
        <p:sp>
          <p:nvSpPr>
            <p:cNvPr id="7973" name="Google Shape;7973;p66"/>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6"/>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6"/>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6"/>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6"/>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6"/>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6"/>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66"/>
          <p:cNvGrpSpPr/>
          <p:nvPr/>
        </p:nvGrpSpPr>
        <p:grpSpPr>
          <a:xfrm>
            <a:off x="5718565" y="2242416"/>
            <a:ext cx="451653" cy="451653"/>
            <a:chOff x="-17896150" y="3709300"/>
            <a:chExt cx="305625" cy="305625"/>
          </a:xfrm>
        </p:grpSpPr>
        <p:sp>
          <p:nvSpPr>
            <p:cNvPr id="7981" name="Google Shape;7981;p66"/>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6"/>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6"/>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6"/>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6"/>
          <p:cNvGrpSpPr/>
          <p:nvPr/>
        </p:nvGrpSpPr>
        <p:grpSpPr>
          <a:xfrm>
            <a:off x="5746495" y="2795686"/>
            <a:ext cx="395792" cy="451653"/>
            <a:chOff x="-17878025" y="4082625"/>
            <a:chExt cx="267825" cy="305625"/>
          </a:xfrm>
        </p:grpSpPr>
        <p:sp>
          <p:nvSpPr>
            <p:cNvPr id="7986" name="Google Shape;7986;p66"/>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6"/>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6"/>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6"/>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6"/>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6"/>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6"/>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66"/>
          <p:cNvGrpSpPr/>
          <p:nvPr/>
        </p:nvGrpSpPr>
        <p:grpSpPr>
          <a:xfrm>
            <a:off x="2890388" y="3355015"/>
            <a:ext cx="450507" cy="423722"/>
            <a:chOff x="-16044450" y="3317850"/>
            <a:chExt cx="304850" cy="286725"/>
          </a:xfrm>
        </p:grpSpPr>
        <p:sp>
          <p:nvSpPr>
            <p:cNvPr id="7994" name="Google Shape;7994;p66"/>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6"/>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6"/>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6"/>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8" name="Google Shape;7998;p66"/>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9" name="Google Shape;7999;p66"/>
          <p:cNvGrpSpPr/>
          <p:nvPr/>
        </p:nvGrpSpPr>
        <p:grpSpPr>
          <a:xfrm>
            <a:off x="8012905" y="2243724"/>
            <a:ext cx="373662" cy="449030"/>
            <a:chOff x="-16018450" y="4058400"/>
            <a:chExt cx="252850" cy="303850"/>
          </a:xfrm>
        </p:grpSpPr>
        <p:sp>
          <p:nvSpPr>
            <p:cNvPr id="8000" name="Google Shape;8000;p66"/>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6"/>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6"/>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6"/>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4" name="Google Shape;8004;p66"/>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09" name="Shape 8009"/>
        <p:cNvGrpSpPr/>
        <p:nvPr/>
      </p:nvGrpSpPr>
      <p:grpSpPr>
        <a:xfrm>
          <a:off x="0" y="0"/>
          <a:ext cx="0" cy="0"/>
          <a:chOff x="0" y="0"/>
          <a:chExt cx="0" cy="0"/>
        </a:xfrm>
      </p:grpSpPr>
      <p:grpSp>
        <p:nvGrpSpPr>
          <p:cNvPr id="8010" name="Google Shape;8010;p67"/>
          <p:cNvGrpSpPr/>
          <p:nvPr/>
        </p:nvGrpSpPr>
        <p:grpSpPr>
          <a:xfrm>
            <a:off x="829817" y="1689241"/>
            <a:ext cx="442337" cy="419623"/>
            <a:chOff x="-6696925" y="3272575"/>
            <a:chExt cx="307200" cy="291425"/>
          </a:xfrm>
        </p:grpSpPr>
        <p:sp>
          <p:nvSpPr>
            <p:cNvPr id="8011" name="Google Shape;8011;p6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67"/>
          <p:cNvGrpSpPr/>
          <p:nvPr/>
        </p:nvGrpSpPr>
        <p:grpSpPr>
          <a:xfrm>
            <a:off x="829799" y="2204636"/>
            <a:ext cx="442373" cy="420775"/>
            <a:chOff x="-6690625" y="3631325"/>
            <a:chExt cx="307225" cy="292225"/>
          </a:xfrm>
        </p:grpSpPr>
        <p:sp>
          <p:nvSpPr>
            <p:cNvPr id="8014" name="Google Shape;8014;p6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67"/>
          <p:cNvGrpSpPr/>
          <p:nvPr/>
        </p:nvGrpSpPr>
        <p:grpSpPr>
          <a:xfrm>
            <a:off x="851921" y="2756972"/>
            <a:ext cx="421927" cy="419371"/>
            <a:chOff x="-6689825" y="3992050"/>
            <a:chExt cx="293025" cy="291250"/>
          </a:xfrm>
        </p:grpSpPr>
        <p:sp>
          <p:nvSpPr>
            <p:cNvPr id="8020" name="Google Shape;8020;p6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2" name="Google Shape;8032;p67"/>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3" name="Google Shape;8033;p67"/>
          <p:cNvGrpSpPr/>
          <p:nvPr/>
        </p:nvGrpSpPr>
        <p:grpSpPr>
          <a:xfrm>
            <a:off x="3535232" y="2205192"/>
            <a:ext cx="423043" cy="419659"/>
            <a:chOff x="-4837325" y="3612425"/>
            <a:chExt cx="293800" cy="291450"/>
          </a:xfrm>
        </p:grpSpPr>
        <p:sp>
          <p:nvSpPr>
            <p:cNvPr id="8034" name="Google Shape;8034;p6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67"/>
          <p:cNvGrpSpPr/>
          <p:nvPr/>
        </p:nvGrpSpPr>
        <p:grpSpPr>
          <a:xfrm>
            <a:off x="3548265" y="2756826"/>
            <a:ext cx="420775" cy="419659"/>
            <a:chOff x="-4837325" y="3971575"/>
            <a:chExt cx="292225" cy="291450"/>
          </a:xfrm>
        </p:grpSpPr>
        <p:sp>
          <p:nvSpPr>
            <p:cNvPr id="8038" name="Google Shape;8038;p6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67"/>
          <p:cNvGrpSpPr/>
          <p:nvPr/>
        </p:nvGrpSpPr>
        <p:grpSpPr>
          <a:xfrm>
            <a:off x="6240279" y="1714185"/>
            <a:ext cx="430998" cy="369730"/>
            <a:chOff x="-3037625" y="3254850"/>
            <a:chExt cx="299325" cy="256775"/>
          </a:xfrm>
        </p:grpSpPr>
        <p:sp>
          <p:nvSpPr>
            <p:cNvPr id="8045" name="Google Shape;8045;p6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67"/>
          <p:cNvGrpSpPr/>
          <p:nvPr/>
        </p:nvGrpSpPr>
        <p:grpSpPr>
          <a:xfrm>
            <a:off x="6244239" y="2204615"/>
            <a:ext cx="423079" cy="420811"/>
            <a:chOff x="-3031325" y="3597450"/>
            <a:chExt cx="293825" cy="292250"/>
          </a:xfrm>
        </p:grpSpPr>
        <p:sp>
          <p:nvSpPr>
            <p:cNvPr id="8050" name="Google Shape;8050;p6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67"/>
          <p:cNvGrpSpPr/>
          <p:nvPr/>
        </p:nvGrpSpPr>
        <p:grpSpPr>
          <a:xfrm>
            <a:off x="6256714" y="2781214"/>
            <a:ext cx="421927" cy="370882"/>
            <a:chOff x="-3030525" y="3973150"/>
            <a:chExt cx="293025" cy="257575"/>
          </a:xfrm>
        </p:grpSpPr>
        <p:sp>
          <p:nvSpPr>
            <p:cNvPr id="8055" name="Google Shape;8055;p6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67"/>
          <p:cNvGrpSpPr/>
          <p:nvPr/>
        </p:nvGrpSpPr>
        <p:grpSpPr>
          <a:xfrm>
            <a:off x="1358307" y="3369426"/>
            <a:ext cx="421927" cy="297195"/>
            <a:chOff x="-1199300" y="3279250"/>
            <a:chExt cx="293025" cy="206400"/>
          </a:xfrm>
        </p:grpSpPr>
        <p:sp>
          <p:nvSpPr>
            <p:cNvPr id="8058" name="Google Shape;8058;p6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67"/>
          <p:cNvGrpSpPr/>
          <p:nvPr/>
        </p:nvGrpSpPr>
        <p:grpSpPr>
          <a:xfrm>
            <a:off x="1365393" y="1688773"/>
            <a:ext cx="444605" cy="420559"/>
            <a:chOff x="-6338550" y="3272950"/>
            <a:chExt cx="308775" cy="292075"/>
          </a:xfrm>
        </p:grpSpPr>
        <p:sp>
          <p:nvSpPr>
            <p:cNvPr id="8063" name="Google Shape;8063;p6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67"/>
          <p:cNvGrpSpPr/>
          <p:nvPr/>
        </p:nvGrpSpPr>
        <p:grpSpPr>
          <a:xfrm>
            <a:off x="1376732" y="2205194"/>
            <a:ext cx="421927" cy="419659"/>
            <a:chOff x="-6329100" y="3632100"/>
            <a:chExt cx="293025" cy="291450"/>
          </a:xfrm>
        </p:grpSpPr>
        <p:sp>
          <p:nvSpPr>
            <p:cNvPr id="8067" name="Google Shape;8067;p6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67"/>
          <p:cNvGrpSpPr/>
          <p:nvPr/>
        </p:nvGrpSpPr>
        <p:grpSpPr>
          <a:xfrm>
            <a:off x="1389783" y="2756828"/>
            <a:ext cx="419623" cy="419659"/>
            <a:chOff x="-6329875" y="3992050"/>
            <a:chExt cx="291425" cy="291450"/>
          </a:xfrm>
        </p:grpSpPr>
        <p:sp>
          <p:nvSpPr>
            <p:cNvPr id="8071" name="Google Shape;8071;p6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67"/>
          <p:cNvGrpSpPr/>
          <p:nvPr/>
        </p:nvGrpSpPr>
        <p:grpSpPr>
          <a:xfrm>
            <a:off x="4075920" y="1687530"/>
            <a:ext cx="423079" cy="423043"/>
            <a:chOff x="-4478975" y="3251700"/>
            <a:chExt cx="293825" cy="293800"/>
          </a:xfrm>
        </p:grpSpPr>
        <p:sp>
          <p:nvSpPr>
            <p:cNvPr id="8076" name="Google Shape;8076;p6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67"/>
          <p:cNvGrpSpPr/>
          <p:nvPr/>
        </p:nvGrpSpPr>
        <p:grpSpPr>
          <a:xfrm>
            <a:off x="4075920" y="2205192"/>
            <a:ext cx="423079" cy="419659"/>
            <a:chOff x="-4475825" y="3612425"/>
            <a:chExt cx="293825" cy="291450"/>
          </a:xfrm>
        </p:grpSpPr>
        <p:sp>
          <p:nvSpPr>
            <p:cNvPr id="8080" name="Google Shape;8080;p6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67"/>
          <p:cNvGrpSpPr/>
          <p:nvPr/>
        </p:nvGrpSpPr>
        <p:grpSpPr>
          <a:xfrm>
            <a:off x="4084992" y="2756844"/>
            <a:ext cx="428730" cy="419623"/>
            <a:chOff x="-4480550" y="3970800"/>
            <a:chExt cx="297750" cy="291425"/>
          </a:xfrm>
        </p:grpSpPr>
        <p:sp>
          <p:nvSpPr>
            <p:cNvPr id="8084" name="Google Shape;8084;p6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67"/>
          <p:cNvGrpSpPr/>
          <p:nvPr/>
        </p:nvGrpSpPr>
        <p:grpSpPr>
          <a:xfrm>
            <a:off x="6788826" y="1689221"/>
            <a:ext cx="415123" cy="419659"/>
            <a:chOff x="-2668225" y="3239075"/>
            <a:chExt cx="288300" cy="291450"/>
          </a:xfrm>
        </p:grpSpPr>
        <p:sp>
          <p:nvSpPr>
            <p:cNvPr id="8087" name="Google Shape;8087;p6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67"/>
          <p:cNvGrpSpPr/>
          <p:nvPr/>
        </p:nvGrpSpPr>
        <p:grpSpPr>
          <a:xfrm>
            <a:off x="6785982" y="2205191"/>
            <a:ext cx="420811" cy="419659"/>
            <a:chOff x="-2671375" y="3597450"/>
            <a:chExt cx="292250" cy="291450"/>
          </a:xfrm>
        </p:grpSpPr>
        <p:sp>
          <p:nvSpPr>
            <p:cNvPr id="8093" name="Google Shape;8093;p6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67"/>
          <p:cNvGrpSpPr/>
          <p:nvPr/>
        </p:nvGrpSpPr>
        <p:grpSpPr>
          <a:xfrm>
            <a:off x="6796765" y="2755691"/>
            <a:ext cx="423043" cy="421927"/>
            <a:chOff x="-2670575" y="3956600"/>
            <a:chExt cx="293800" cy="293025"/>
          </a:xfrm>
        </p:grpSpPr>
        <p:sp>
          <p:nvSpPr>
            <p:cNvPr id="8096" name="Google Shape;8096;p6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7"/>
          <p:cNvGrpSpPr/>
          <p:nvPr/>
        </p:nvGrpSpPr>
        <p:grpSpPr>
          <a:xfrm>
            <a:off x="3054285" y="3311947"/>
            <a:ext cx="426462" cy="418363"/>
            <a:chOff x="-1183550" y="3586525"/>
            <a:chExt cx="296175" cy="290550"/>
          </a:xfrm>
        </p:grpSpPr>
        <p:sp>
          <p:nvSpPr>
            <p:cNvPr id="8101" name="Google Shape;8101;p6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67"/>
          <p:cNvGrpSpPr/>
          <p:nvPr/>
        </p:nvGrpSpPr>
        <p:grpSpPr>
          <a:xfrm>
            <a:off x="1917896" y="1689799"/>
            <a:ext cx="420811" cy="418507"/>
            <a:chOff x="-5971525" y="3273750"/>
            <a:chExt cx="292250" cy="290650"/>
          </a:xfrm>
        </p:grpSpPr>
        <p:sp>
          <p:nvSpPr>
            <p:cNvPr id="8111" name="Google Shape;8111;p6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67"/>
          <p:cNvGrpSpPr/>
          <p:nvPr/>
        </p:nvGrpSpPr>
        <p:grpSpPr>
          <a:xfrm>
            <a:off x="1912226" y="2203826"/>
            <a:ext cx="432150" cy="422395"/>
            <a:chOff x="-5974675" y="3632100"/>
            <a:chExt cx="300125" cy="293350"/>
          </a:xfrm>
        </p:grpSpPr>
        <p:sp>
          <p:nvSpPr>
            <p:cNvPr id="8114" name="Google Shape;8114;p6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67"/>
          <p:cNvGrpSpPr/>
          <p:nvPr/>
        </p:nvGrpSpPr>
        <p:grpSpPr>
          <a:xfrm>
            <a:off x="1942267" y="2755694"/>
            <a:ext cx="395865" cy="421927"/>
            <a:chOff x="-5971525" y="3990475"/>
            <a:chExt cx="274925" cy="293025"/>
          </a:xfrm>
        </p:grpSpPr>
        <p:sp>
          <p:nvSpPr>
            <p:cNvPr id="8118" name="Google Shape;8118;p6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67"/>
          <p:cNvGrpSpPr/>
          <p:nvPr/>
        </p:nvGrpSpPr>
        <p:grpSpPr>
          <a:xfrm>
            <a:off x="4615473" y="1689798"/>
            <a:ext cx="420775" cy="418507"/>
            <a:chOff x="-4118225" y="3253275"/>
            <a:chExt cx="292225" cy="290650"/>
          </a:xfrm>
        </p:grpSpPr>
        <p:sp>
          <p:nvSpPr>
            <p:cNvPr id="8123" name="Google Shape;8123;p6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7"/>
          <p:cNvGrpSpPr/>
          <p:nvPr/>
        </p:nvGrpSpPr>
        <p:grpSpPr>
          <a:xfrm>
            <a:off x="4665924" y="2204922"/>
            <a:ext cx="319874" cy="420199"/>
            <a:chOff x="-4082800" y="3612425"/>
            <a:chExt cx="222150" cy="291825"/>
          </a:xfrm>
        </p:grpSpPr>
        <p:sp>
          <p:nvSpPr>
            <p:cNvPr id="8126" name="Google Shape;8126;p6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67"/>
          <p:cNvGrpSpPr/>
          <p:nvPr/>
        </p:nvGrpSpPr>
        <p:grpSpPr>
          <a:xfrm>
            <a:off x="4627372" y="2769876"/>
            <a:ext cx="420775" cy="393561"/>
            <a:chOff x="-4118225" y="3990475"/>
            <a:chExt cx="292225" cy="273325"/>
          </a:xfrm>
        </p:grpSpPr>
        <p:sp>
          <p:nvSpPr>
            <p:cNvPr id="8130" name="Google Shape;8130;p6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67"/>
          <p:cNvGrpSpPr/>
          <p:nvPr/>
        </p:nvGrpSpPr>
        <p:grpSpPr>
          <a:xfrm>
            <a:off x="7338026" y="1688087"/>
            <a:ext cx="394713" cy="421927"/>
            <a:chOff x="-2312225" y="3238300"/>
            <a:chExt cx="274125" cy="293025"/>
          </a:xfrm>
        </p:grpSpPr>
        <p:sp>
          <p:nvSpPr>
            <p:cNvPr id="8135" name="Google Shape;8135;p6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67"/>
          <p:cNvGrpSpPr/>
          <p:nvPr/>
        </p:nvGrpSpPr>
        <p:grpSpPr>
          <a:xfrm>
            <a:off x="7335742" y="2756825"/>
            <a:ext cx="423079" cy="419659"/>
            <a:chOff x="-2310650" y="3958175"/>
            <a:chExt cx="293825" cy="291450"/>
          </a:xfrm>
        </p:grpSpPr>
        <p:sp>
          <p:nvSpPr>
            <p:cNvPr id="8138" name="Google Shape;8138;p6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67"/>
          <p:cNvGrpSpPr/>
          <p:nvPr/>
        </p:nvGrpSpPr>
        <p:grpSpPr>
          <a:xfrm>
            <a:off x="4702603" y="3308459"/>
            <a:ext cx="424159" cy="419659"/>
            <a:chOff x="-1182750" y="3962900"/>
            <a:chExt cx="294575" cy="291450"/>
          </a:xfrm>
        </p:grpSpPr>
        <p:sp>
          <p:nvSpPr>
            <p:cNvPr id="8141" name="Google Shape;8141;p6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67"/>
          <p:cNvGrpSpPr/>
          <p:nvPr/>
        </p:nvGrpSpPr>
        <p:grpSpPr>
          <a:xfrm>
            <a:off x="2455739" y="1689223"/>
            <a:ext cx="424195" cy="419659"/>
            <a:chOff x="-5611575" y="3272950"/>
            <a:chExt cx="294600" cy="291450"/>
          </a:xfrm>
        </p:grpSpPr>
        <p:sp>
          <p:nvSpPr>
            <p:cNvPr id="8149" name="Google Shape;8149;p6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67"/>
          <p:cNvGrpSpPr/>
          <p:nvPr/>
        </p:nvGrpSpPr>
        <p:grpSpPr>
          <a:xfrm>
            <a:off x="2455739" y="2205770"/>
            <a:ext cx="424195" cy="418507"/>
            <a:chOff x="-5613150" y="3632900"/>
            <a:chExt cx="294600" cy="290650"/>
          </a:xfrm>
        </p:grpSpPr>
        <p:sp>
          <p:nvSpPr>
            <p:cNvPr id="8155" name="Google Shape;8155;p6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67"/>
          <p:cNvGrpSpPr/>
          <p:nvPr/>
        </p:nvGrpSpPr>
        <p:grpSpPr>
          <a:xfrm>
            <a:off x="7324977" y="2153586"/>
            <a:ext cx="420811" cy="522864"/>
            <a:chOff x="-2310650" y="3525775"/>
            <a:chExt cx="292250" cy="363125"/>
          </a:xfrm>
        </p:grpSpPr>
        <p:sp>
          <p:nvSpPr>
            <p:cNvPr id="8158" name="Google Shape;8158;p6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67"/>
          <p:cNvGrpSpPr/>
          <p:nvPr/>
        </p:nvGrpSpPr>
        <p:grpSpPr>
          <a:xfrm>
            <a:off x="2467638" y="2756270"/>
            <a:ext cx="424195" cy="420775"/>
            <a:chOff x="-5613150" y="3991275"/>
            <a:chExt cx="294600" cy="292225"/>
          </a:xfrm>
        </p:grpSpPr>
        <p:sp>
          <p:nvSpPr>
            <p:cNvPr id="8163" name="Google Shape;8163;p6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7"/>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7"/>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67"/>
          <p:cNvGrpSpPr/>
          <p:nvPr/>
        </p:nvGrpSpPr>
        <p:grpSpPr>
          <a:xfrm>
            <a:off x="5139126" y="1689438"/>
            <a:ext cx="434634" cy="419227"/>
            <a:chOff x="-3768700" y="3253275"/>
            <a:chExt cx="301850" cy="291150"/>
          </a:xfrm>
        </p:grpSpPr>
        <p:sp>
          <p:nvSpPr>
            <p:cNvPr id="8173" name="Google Shape;8173;p6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67"/>
          <p:cNvGrpSpPr/>
          <p:nvPr/>
        </p:nvGrpSpPr>
        <p:grpSpPr>
          <a:xfrm>
            <a:off x="5143209" y="2217090"/>
            <a:ext cx="426462" cy="395865"/>
            <a:chOff x="-3808700" y="3628950"/>
            <a:chExt cx="296175" cy="274925"/>
          </a:xfrm>
        </p:grpSpPr>
        <p:sp>
          <p:nvSpPr>
            <p:cNvPr id="8177" name="Google Shape;8177;p6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7"/>
          <p:cNvGrpSpPr/>
          <p:nvPr/>
        </p:nvGrpSpPr>
        <p:grpSpPr>
          <a:xfrm>
            <a:off x="5208420" y="2756412"/>
            <a:ext cx="419443" cy="420487"/>
            <a:chOff x="-3771675" y="3971775"/>
            <a:chExt cx="291300" cy="292025"/>
          </a:xfrm>
        </p:grpSpPr>
        <p:sp>
          <p:nvSpPr>
            <p:cNvPr id="8181" name="Google Shape;8181;p6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67"/>
          <p:cNvGrpSpPr/>
          <p:nvPr/>
        </p:nvGrpSpPr>
        <p:grpSpPr>
          <a:xfrm>
            <a:off x="7869864" y="1716461"/>
            <a:ext cx="420271" cy="320774"/>
            <a:chOff x="-1951475" y="3273100"/>
            <a:chExt cx="291875" cy="222775"/>
          </a:xfrm>
        </p:grpSpPr>
        <p:sp>
          <p:nvSpPr>
            <p:cNvPr id="8187" name="Google Shape;8187;p6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67"/>
          <p:cNvGrpSpPr/>
          <p:nvPr/>
        </p:nvGrpSpPr>
        <p:grpSpPr>
          <a:xfrm>
            <a:off x="7867344" y="2205191"/>
            <a:ext cx="425310" cy="419659"/>
            <a:chOff x="-1951475" y="3597450"/>
            <a:chExt cx="295375" cy="291450"/>
          </a:xfrm>
        </p:grpSpPr>
        <p:sp>
          <p:nvSpPr>
            <p:cNvPr id="8191" name="Google Shape;8191;p6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67"/>
          <p:cNvGrpSpPr/>
          <p:nvPr/>
        </p:nvGrpSpPr>
        <p:grpSpPr>
          <a:xfrm>
            <a:off x="7869595" y="2756825"/>
            <a:ext cx="444605" cy="419659"/>
            <a:chOff x="-1960150" y="3956600"/>
            <a:chExt cx="308775" cy="291450"/>
          </a:xfrm>
        </p:grpSpPr>
        <p:sp>
          <p:nvSpPr>
            <p:cNvPr id="8196" name="Google Shape;8196;p6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7"/>
          <p:cNvGrpSpPr/>
          <p:nvPr/>
        </p:nvGrpSpPr>
        <p:grpSpPr>
          <a:xfrm>
            <a:off x="1923633" y="3307636"/>
            <a:ext cx="420775" cy="420775"/>
            <a:chOff x="-804700" y="3226500"/>
            <a:chExt cx="292225" cy="292225"/>
          </a:xfrm>
        </p:grpSpPr>
        <p:sp>
          <p:nvSpPr>
            <p:cNvPr id="8199" name="Google Shape;8199;p6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67"/>
          <p:cNvGrpSpPr/>
          <p:nvPr/>
        </p:nvGrpSpPr>
        <p:grpSpPr>
          <a:xfrm>
            <a:off x="3003724" y="1688647"/>
            <a:ext cx="420775" cy="420811"/>
            <a:chOff x="-5251625" y="3272950"/>
            <a:chExt cx="292225" cy="292250"/>
          </a:xfrm>
        </p:grpSpPr>
        <p:sp>
          <p:nvSpPr>
            <p:cNvPr id="8207" name="Google Shape;8207;p6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67"/>
          <p:cNvGrpSpPr/>
          <p:nvPr/>
        </p:nvGrpSpPr>
        <p:grpSpPr>
          <a:xfrm>
            <a:off x="3000322" y="2204348"/>
            <a:ext cx="427578" cy="421351"/>
            <a:chOff x="-5254775" y="3631325"/>
            <a:chExt cx="296950" cy="292625"/>
          </a:xfrm>
        </p:grpSpPr>
        <p:sp>
          <p:nvSpPr>
            <p:cNvPr id="8211" name="Google Shape;8211;p6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67"/>
          <p:cNvGrpSpPr/>
          <p:nvPr/>
        </p:nvGrpSpPr>
        <p:grpSpPr>
          <a:xfrm>
            <a:off x="3016181" y="2756270"/>
            <a:ext cx="419659" cy="420775"/>
            <a:chOff x="-5251625" y="3991275"/>
            <a:chExt cx="291450" cy="292225"/>
          </a:xfrm>
        </p:grpSpPr>
        <p:sp>
          <p:nvSpPr>
            <p:cNvPr id="8219" name="Google Shape;8219;p6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67"/>
          <p:cNvGrpSpPr/>
          <p:nvPr/>
        </p:nvGrpSpPr>
        <p:grpSpPr>
          <a:xfrm>
            <a:off x="5756763" y="1689240"/>
            <a:ext cx="319874" cy="419623"/>
            <a:chOff x="-3365275" y="3253275"/>
            <a:chExt cx="222150" cy="291425"/>
          </a:xfrm>
        </p:grpSpPr>
        <p:sp>
          <p:nvSpPr>
            <p:cNvPr id="8225" name="Google Shape;8225;p6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67"/>
          <p:cNvGrpSpPr/>
          <p:nvPr/>
        </p:nvGrpSpPr>
        <p:grpSpPr>
          <a:xfrm>
            <a:off x="5730701" y="2204058"/>
            <a:ext cx="371998" cy="421927"/>
            <a:chOff x="-3383375" y="3611625"/>
            <a:chExt cx="258350" cy="293025"/>
          </a:xfrm>
        </p:grpSpPr>
        <p:sp>
          <p:nvSpPr>
            <p:cNvPr id="8228" name="Google Shape;8228;p6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67"/>
          <p:cNvGrpSpPr/>
          <p:nvPr/>
        </p:nvGrpSpPr>
        <p:grpSpPr>
          <a:xfrm>
            <a:off x="5793050" y="2756826"/>
            <a:ext cx="271097" cy="419659"/>
            <a:chOff x="-3347950" y="3971575"/>
            <a:chExt cx="188275" cy="291450"/>
          </a:xfrm>
        </p:grpSpPr>
        <p:sp>
          <p:nvSpPr>
            <p:cNvPr id="8231" name="Google Shape;8231;p6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67"/>
          <p:cNvGrpSpPr/>
          <p:nvPr/>
        </p:nvGrpSpPr>
        <p:grpSpPr>
          <a:xfrm>
            <a:off x="842909" y="3307061"/>
            <a:ext cx="371998" cy="421927"/>
            <a:chOff x="-1575775" y="3238300"/>
            <a:chExt cx="258350" cy="293025"/>
          </a:xfrm>
        </p:grpSpPr>
        <p:sp>
          <p:nvSpPr>
            <p:cNvPr id="8235" name="Google Shape;8235;p67"/>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67"/>
          <p:cNvGrpSpPr/>
          <p:nvPr/>
        </p:nvGrpSpPr>
        <p:grpSpPr>
          <a:xfrm>
            <a:off x="2487807" y="3309051"/>
            <a:ext cx="423079" cy="424159"/>
            <a:chOff x="-1591550" y="3597475"/>
            <a:chExt cx="293825" cy="294575"/>
          </a:xfrm>
        </p:grpSpPr>
        <p:sp>
          <p:nvSpPr>
            <p:cNvPr id="8241" name="Google Shape;8241;p6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67"/>
          <p:cNvGrpSpPr/>
          <p:nvPr/>
        </p:nvGrpSpPr>
        <p:grpSpPr>
          <a:xfrm>
            <a:off x="4137277" y="3318663"/>
            <a:ext cx="421927" cy="399248"/>
            <a:chOff x="-1592325" y="3957400"/>
            <a:chExt cx="293025" cy="277275"/>
          </a:xfrm>
        </p:grpSpPr>
        <p:sp>
          <p:nvSpPr>
            <p:cNvPr id="8245" name="Google Shape;8245;p6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67"/>
          <p:cNvGrpSpPr/>
          <p:nvPr/>
        </p:nvGrpSpPr>
        <p:grpSpPr>
          <a:xfrm>
            <a:off x="3624147" y="3310744"/>
            <a:ext cx="369730" cy="420775"/>
            <a:chOff x="-778700" y="3612425"/>
            <a:chExt cx="256775" cy="292225"/>
          </a:xfrm>
        </p:grpSpPr>
        <p:sp>
          <p:nvSpPr>
            <p:cNvPr id="8250" name="Google Shape;8250;p6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67"/>
          <p:cNvGrpSpPr/>
          <p:nvPr/>
        </p:nvGrpSpPr>
        <p:grpSpPr>
          <a:xfrm>
            <a:off x="6095649" y="3828305"/>
            <a:ext cx="340731" cy="387641"/>
            <a:chOff x="7728464" y="1561258"/>
            <a:chExt cx="349719" cy="397866"/>
          </a:xfrm>
        </p:grpSpPr>
        <p:sp>
          <p:nvSpPr>
            <p:cNvPr id="8257" name="Google Shape;8257;p6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67"/>
          <p:cNvGrpSpPr/>
          <p:nvPr/>
        </p:nvGrpSpPr>
        <p:grpSpPr>
          <a:xfrm>
            <a:off x="4018617" y="3828305"/>
            <a:ext cx="387681" cy="387641"/>
            <a:chOff x="5611350" y="1561258"/>
            <a:chExt cx="397907" cy="397866"/>
          </a:xfrm>
        </p:grpSpPr>
        <p:sp>
          <p:nvSpPr>
            <p:cNvPr id="8260" name="Google Shape;8260;p6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67"/>
          <p:cNvGrpSpPr/>
          <p:nvPr/>
        </p:nvGrpSpPr>
        <p:grpSpPr>
          <a:xfrm>
            <a:off x="4537903" y="3925571"/>
            <a:ext cx="387610" cy="193109"/>
            <a:chOff x="6140660" y="1661097"/>
            <a:chExt cx="397835" cy="198202"/>
          </a:xfrm>
        </p:grpSpPr>
        <p:sp>
          <p:nvSpPr>
            <p:cNvPr id="8265" name="Google Shape;8265;p6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67"/>
          <p:cNvGrpSpPr/>
          <p:nvPr/>
        </p:nvGrpSpPr>
        <p:grpSpPr>
          <a:xfrm>
            <a:off x="5057118" y="3828305"/>
            <a:ext cx="387681" cy="387641"/>
            <a:chOff x="6669907" y="1561258"/>
            <a:chExt cx="397907" cy="397866"/>
          </a:xfrm>
        </p:grpSpPr>
        <p:sp>
          <p:nvSpPr>
            <p:cNvPr id="8270" name="Google Shape;8270;p6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67"/>
          <p:cNvGrpSpPr/>
          <p:nvPr/>
        </p:nvGrpSpPr>
        <p:grpSpPr>
          <a:xfrm>
            <a:off x="1942348" y="3885842"/>
            <a:ext cx="387681" cy="272572"/>
            <a:chOff x="3386036" y="1746339"/>
            <a:chExt cx="397907" cy="279762"/>
          </a:xfrm>
        </p:grpSpPr>
        <p:sp>
          <p:nvSpPr>
            <p:cNvPr id="8276" name="Google Shape;8276;p6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67"/>
          <p:cNvGrpSpPr/>
          <p:nvPr/>
        </p:nvGrpSpPr>
        <p:grpSpPr>
          <a:xfrm>
            <a:off x="2980045" y="3828288"/>
            <a:ext cx="387681" cy="387681"/>
            <a:chOff x="4417380" y="1687279"/>
            <a:chExt cx="397907" cy="397907"/>
          </a:xfrm>
        </p:grpSpPr>
        <p:sp>
          <p:nvSpPr>
            <p:cNvPr id="8279" name="Google Shape;8279;p6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67"/>
          <p:cNvGrpSpPr/>
          <p:nvPr/>
        </p:nvGrpSpPr>
        <p:grpSpPr>
          <a:xfrm>
            <a:off x="7926526" y="3308537"/>
            <a:ext cx="387661" cy="387661"/>
            <a:chOff x="2869999" y="1687279"/>
            <a:chExt cx="397887" cy="397887"/>
          </a:xfrm>
        </p:grpSpPr>
        <p:sp>
          <p:nvSpPr>
            <p:cNvPr id="8282" name="Google Shape;8282;p6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67"/>
          <p:cNvGrpSpPr/>
          <p:nvPr/>
        </p:nvGrpSpPr>
        <p:grpSpPr>
          <a:xfrm>
            <a:off x="2461634" y="3828664"/>
            <a:ext cx="386807" cy="386929"/>
            <a:chOff x="3902887" y="1687655"/>
            <a:chExt cx="397010" cy="397135"/>
          </a:xfrm>
        </p:grpSpPr>
        <p:sp>
          <p:nvSpPr>
            <p:cNvPr id="8285" name="Google Shape;8285;p6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67"/>
          <p:cNvGrpSpPr/>
          <p:nvPr/>
        </p:nvGrpSpPr>
        <p:grpSpPr>
          <a:xfrm>
            <a:off x="3499331" y="3828344"/>
            <a:ext cx="387681" cy="387681"/>
            <a:chOff x="4933458" y="1687279"/>
            <a:chExt cx="397907" cy="397907"/>
          </a:xfrm>
        </p:grpSpPr>
        <p:sp>
          <p:nvSpPr>
            <p:cNvPr id="8288" name="Google Shape;8288;p6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67"/>
          <p:cNvGrpSpPr/>
          <p:nvPr/>
        </p:nvGrpSpPr>
        <p:grpSpPr>
          <a:xfrm>
            <a:off x="5273586" y="3308775"/>
            <a:ext cx="387681" cy="387661"/>
            <a:chOff x="266768" y="1721375"/>
            <a:chExt cx="397907" cy="397887"/>
          </a:xfrm>
        </p:grpSpPr>
        <p:sp>
          <p:nvSpPr>
            <p:cNvPr id="8291" name="Google Shape;8291;p6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67"/>
          <p:cNvGrpSpPr/>
          <p:nvPr/>
        </p:nvGrpSpPr>
        <p:grpSpPr>
          <a:xfrm>
            <a:off x="7395588" y="3308924"/>
            <a:ext cx="387539" cy="386888"/>
            <a:chOff x="2408992" y="1722875"/>
            <a:chExt cx="397761" cy="397093"/>
          </a:xfrm>
        </p:grpSpPr>
        <p:sp>
          <p:nvSpPr>
            <p:cNvPr id="8294" name="Google Shape;8294;p6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67"/>
          <p:cNvGrpSpPr/>
          <p:nvPr/>
        </p:nvGrpSpPr>
        <p:grpSpPr>
          <a:xfrm>
            <a:off x="5576404" y="3828305"/>
            <a:ext cx="387641" cy="387641"/>
            <a:chOff x="7199196" y="1561258"/>
            <a:chExt cx="397866" cy="397866"/>
          </a:xfrm>
        </p:grpSpPr>
        <p:sp>
          <p:nvSpPr>
            <p:cNvPr id="8297" name="Google Shape;8297;p6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7"/>
          <p:cNvGrpSpPr/>
          <p:nvPr/>
        </p:nvGrpSpPr>
        <p:grpSpPr>
          <a:xfrm>
            <a:off x="6332282" y="3308537"/>
            <a:ext cx="387661" cy="387661"/>
            <a:chOff x="1379798" y="1723250"/>
            <a:chExt cx="397887" cy="397887"/>
          </a:xfrm>
        </p:grpSpPr>
        <p:sp>
          <p:nvSpPr>
            <p:cNvPr id="8301" name="Google Shape;8301;p6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67"/>
          <p:cNvGrpSpPr/>
          <p:nvPr/>
        </p:nvGrpSpPr>
        <p:grpSpPr>
          <a:xfrm>
            <a:off x="5801242" y="3308537"/>
            <a:ext cx="387641" cy="387661"/>
            <a:chOff x="864491" y="1723250"/>
            <a:chExt cx="397866" cy="397887"/>
          </a:xfrm>
        </p:grpSpPr>
        <p:sp>
          <p:nvSpPr>
            <p:cNvPr id="8306" name="Google Shape;8306;p6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9" name="Google Shape;8309;p67"/>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0" name="Google Shape;8310;p67"/>
          <p:cNvGrpSpPr/>
          <p:nvPr/>
        </p:nvGrpSpPr>
        <p:grpSpPr>
          <a:xfrm>
            <a:off x="6568070" y="3827060"/>
            <a:ext cx="388966" cy="388966"/>
            <a:chOff x="1190625" y="238125"/>
            <a:chExt cx="5235075" cy="5235075"/>
          </a:xfrm>
        </p:grpSpPr>
        <p:sp>
          <p:nvSpPr>
            <p:cNvPr id="8311" name="Google Shape;8311;p6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3" name="Google Shape;8313;p6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p32"/>
          <p:cNvSpPr txBox="1"/>
          <p:nvPr>
            <p:ph type="title"/>
          </p:nvPr>
        </p:nvSpPr>
        <p:spPr>
          <a:xfrm>
            <a:off x="713225" y="508374"/>
            <a:ext cx="4294800" cy="103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Contenido de un portafolio</a:t>
            </a:r>
            <a:endParaRPr/>
          </a:p>
        </p:txBody>
      </p:sp>
      <p:sp>
        <p:nvSpPr>
          <p:cNvPr id="660" name="Google Shape;660;p32"/>
          <p:cNvSpPr txBox="1"/>
          <p:nvPr>
            <p:ph idx="1" type="subTitle"/>
          </p:nvPr>
        </p:nvSpPr>
        <p:spPr>
          <a:xfrm>
            <a:off x="713225" y="1790050"/>
            <a:ext cx="4037400" cy="26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 portafolio se compone de tres elementos</a:t>
            </a:r>
            <a:endParaRPr/>
          </a:p>
          <a:p>
            <a:pPr indent="-304800" lvl="0" marL="457200" rtl="0" algn="l">
              <a:spcBef>
                <a:spcPts val="1000"/>
              </a:spcBef>
              <a:spcAft>
                <a:spcPts val="0"/>
              </a:spcAft>
              <a:buSzPts val="1200"/>
              <a:buChar char="●"/>
            </a:pPr>
            <a:r>
              <a:rPr b="1" lang="es"/>
              <a:t>Contenido: </a:t>
            </a:r>
            <a:r>
              <a:rPr lang="es"/>
              <a:t>esto incluye creaciones que quieres mostrar, y puede ser cualquier cosa, desde extractos de artículos hasta fotografías o vídeos</a:t>
            </a:r>
            <a:endParaRPr/>
          </a:p>
          <a:p>
            <a:pPr indent="-304800" lvl="0" marL="457200" rtl="0" algn="l">
              <a:spcBef>
                <a:spcPts val="1000"/>
              </a:spcBef>
              <a:spcAft>
                <a:spcPts val="0"/>
              </a:spcAft>
              <a:buSzPts val="1200"/>
              <a:buChar char="●"/>
            </a:pPr>
            <a:r>
              <a:rPr b="1" lang="es"/>
              <a:t>Diseño: </a:t>
            </a:r>
            <a:r>
              <a:rPr lang="es"/>
              <a:t>el diseño debe reflejar tu personalidad y estilo sin dejar de ser profesional. También debe facilitar la visualización de las distintas secciones</a:t>
            </a:r>
            <a:endParaRPr/>
          </a:p>
          <a:p>
            <a:pPr indent="-304800" lvl="0" marL="457200" rtl="0" algn="l">
              <a:spcBef>
                <a:spcPts val="1000"/>
              </a:spcBef>
              <a:spcAft>
                <a:spcPts val="0"/>
              </a:spcAft>
              <a:buSzPts val="1200"/>
              <a:buChar char="●"/>
            </a:pPr>
            <a:r>
              <a:rPr b="1" lang="es"/>
              <a:t>Resumen: </a:t>
            </a:r>
            <a:r>
              <a:rPr lang="es"/>
              <a:t>un breve resumen al principio del portafolio servirá como introducción a tu trabajo y ofrecerá una mejor comprensión de ti mismo y de lo que has creado</a:t>
            </a:r>
            <a:endParaRPr/>
          </a:p>
        </p:txBody>
      </p:sp>
      <p:pic>
        <p:nvPicPr>
          <p:cNvPr id="661" name="Google Shape;661;p32"/>
          <p:cNvPicPr preferRelativeResize="0"/>
          <p:nvPr>
            <p:ph idx="2" type="pic"/>
          </p:nvPr>
        </p:nvPicPr>
        <p:blipFill rotWithShape="1">
          <a:blip r:embed="rId3">
            <a:alphaModFix/>
          </a:blip>
          <a:srcRect b="0" l="7147" r="7147" t="0"/>
          <a:stretch/>
        </p:blipFill>
        <p:spPr>
          <a:xfrm flipH="1">
            <a:off x="5765577" y="891550"/>
            <a:ext cx="2499000" cy="364470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17" name="Shape 8317"/>
        <p:cNvGrpSpPr/>
        <p:nvPr/>
      </p:nvGrpSpPr>
      <p:grpSpPr>
        <a:xfrm>
          <a:off x="0" y="0"/>
          <a:ext cx="0" cy="0"/>
          <a:chOff x="0" y="0"/>
          <a:chExt cx="0" cy="0"/>
        </a:xfrm>
      </p:grpSpPr>
      <p:pic>
        <p:nvPicPr>
          <p:cNvPr id="8318" name="Google Shape;8318;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Qué incluir en el portafolio</a:t>
            </a:r>
            <a:endParaRPr/>
          </a:p>
        </p:txBody>
      </p:sp>
      <p:sp>
        <p:nvSpPr>
          <p:cNvPr id="667" name="Google Shape;667;p33"/>
          <p:cNvSpPr txBox="1"/>
          <p:nvPr>
            <p:ph idx="4" type="subTitle"/>
          </p:nvPr>
        </p:nvSpPr>
        <p:spPr>
          <a:xfrm>
            <a:off x="713227" y="2442137"/>
            <a:ext cx="65883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Muestras de tus trabajos</a:t>
            </a:r>
            <a:endParaRPr/>
          </a:p>
        </p:txBody>
      </p:sp>
      <p:sp>
        <p:nvSpPr>
          <p:cNvPr id="668" name="Google Shape;668;p33"/>
          <p:cNvSpPr txBox="1"/>
          <p:nvPr>
            <p:ph idx="5" type="subTitle"/>
          </p:nvPr>
        </p:nvSpPr>
        <p:spPr>
          <a:xfrm>
            <a:off x="713226" y="1238675"/>
            <a:ext cx="65883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Cualificaciones</a:t>
            </a:r>
            <a:endParaRPr/>
          </a:p>
        </p:txBody>
      </p:sp>
      <p:sp>
        <p:nvSpPr>
          <p:cNvPr id="669" name="Google Shape;669;p33"/>
          <p:cNvSpPr txBox="1"/>
          <p:nvPr>
            <p:ph idx="1" type="subTitle"/>
          </p:nvPr>
        </p:nvSpPr>
        <p:spPr>
          <a:xfrm>
            <a:off x="713227" y="2853637"/>
            <a:ext cx="6588300" cy="47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Ayúdate de tus ejemplos de trabajo para mostrar una visión práctica de tus capacidades y experiencia. Cada ejemplo ofrece información sobre varios proyectos</a:t>
            </a:r>
            <a:endParaRPr/>
          </a:p>
        </p:txBody>
      </p:sp>
      <p:sp>
        <p:nvSpPr>
          <p:cNvPr id="670" name="Google Shape;670;p33"/>
          <p:cNvSpPr txBox="1"/>
          <p:nvPr>
            <p:ph idx="2" type="subTitle"/>
          </p:nvPr>
        </p:nvSpPr>
        <p:spPr>
          <a:xfrm>
            <a:off x="713226" y="1650175"/>
            <a:ext cx="6588300" cy="47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Las aptitudes y cualificaciones son las credenciales que tienes y que muestran a los empresarios tu experiencia y habilidades en diversas áreas relacionadas con tu campo</a:t>
            </a:r>
            <a:endParaRPr/>
          </a:p>
        </p:txBody>
      </p:sp>
      <p:sp>
        <p:nvSpPr>
          <p:cNvPr id="671" name="Google Shape;671;p33"/>
          <p:cNvSpPr txBox="1"/>
          <p:nvPr>
            <p:ph idx="3" type="subTitle"/>
          </p:nvPr>
        </p:nvSpPr>
        <p:spPr>
          <a:xfrm>
            <a:off x="713226" y="4057100"/>
            <a:ext cx="6588300" cy="47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Una visión general de proyectos anteriores de éxito u otros logros, así como un resumen de los conocimientos y habilidades relevantes adquiridos a lo largo de tu carrera profesional</a:t>
            </a:r>
            <a:endParaRPr/>
          </a:p>
        </p:txBody>
      </p:sp>
      <p:sp>
        <p:nvSpPr>
          <p:cNvPr id="672" name="Google Shape;672;p33"/>
          <p:cNvSpPr txBox="1"/>
          <p:nvPr>
            <p:ph idx="6" type="subTitle"/>
          </p:nvPr>
        </p:nvSpPr>
        <p:spPr>
          <a:xfrm>
            <a:off x="713225" y="3645600"/>
            <a:ext cx="65883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Narrativa profesional</a:t>
            </a:r>
            <a:endParaRPr/>
          </a:p>
        </p:txBody>
      </p:sp>
      <p:grpSp>
        <p:nvGrpSpPr>
          <p:cNvPr id="673" name="Google Shape;673;p33"/>
          <p:cNvGrpSpPr/>
          <p:nvPr/>
        </p:nvGrpSpPr>
        <p:grpSpPr>
          <a:xfrm>
            <a:off x="7938125" y="1726375"/>
            <a:ext cx="683700" cy="1137000"/>
            <a:chOff x="-1144200" y="2928625"/>
            <a:chExt cx="683700" cy="1137000"/>
          </a:xfrm>
        </p:grpSpPr>
        <p:sp>
          <p:nvSpPr>
            <p:cNvPr id="674" name="Google Shape;674;p33"/>
            <p:cNvSpPr/>
            <p:nvPr/>
          </p:nvSpPr>
          <p:spPr>
            <a:xfrm>
              <a:off x="-1144200" y="2928625"/>
              <a:ext cx="683700" cy="11370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75" name="Google Shape;675;p33"/>
            <p:cNvSpPr/>
            <p:nvPr/>
          </p:nvSpPr>
          <p:spPr>
            <a:xfrm>
              <a:off x="-1144200" y="2928625"/>
              <a:ext cx="683700" cy="87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676" name="Google Shape;676;p33"/>
            <p:cNvGrpSpPr/>
            <p:nvPr/>
          </p:nvGrpSpPr>
          <p:grpSpPr>
            <a:xfrm>
              <a:off x="-1080750" y="3107500"/>
              <a:ext cx="556800" cy="752050"/>
              <a:chOff x="-1080750" y="3107500"/>
              <a:chExt cx="556800" cy="752050"/>
            </a:xfrm>
          </p:grpSpPr>
          <p:sp>
            <p:nvSpPr>
              <p:cNvPr id="677" name="Google Shape;677;p33"/>
              <p:cNvSpPr/>
              <p:nvPr/>
            </p:nvSpPr>
            <p:spPr>
              <a:xfrm>
                <a:off x="-1080750" y="3107500"/>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78" name="Google Shape;678;p33"/>
              <p:cNvSpPr/>
              <p:nvPr/>
            </p:nvSpPr>
            <p:spPr>
              <a:xfrm>
                <a:off x="-1080750" y="3159418"/>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79" name="Google Shape;679;p33"/>
              <p:cNvSpPr/>
              <p:nvPr/>
            </p:nvSpPr>
            <p:spPr>
              <a:xfrm>
                <a:off x="-1080750" y="321133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0" name="Google Shape;680;p33"/>
              <p:cNvSpPr/>
              <p:nvPr/>
            </p:nvSpPr>
            <p:spPr>
              <a:xfrm>
                <a:off x="-1080750" y="3263254"/>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1" name="Google Shape;681;p33"/>
              <p:cNvSpPr/>
              <p:nvPr/>
            </p:nvSpPr>
            <p:spPr>
              <a:xfrm>
                <a:off x="-1080750" y="331517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2" name="Google Shape;682;p33"/>
              <p:cNvSpPr/>
              <p:nvPr/>
            </p:nvSpPr>
            <p:spPr>
              <a:xfrm>
                <a:off x="-1080750" y="336708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3" name="Google Shape;683;p33"/>
              <p:cNvSpPr/>
              <p:nvPr/>
            </p:nvSpPr>
            <p:spPr>
              <a:xfrm>
                <a:off x="-1080750" y="3419007"/>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4" name="Google Shape;684;p33"/>
              <p:cNvSpPr/>
              <p:nvPr/>
            </p:nvSpPr>
            <p:spPr>
              <a:xfrm>
                <a:off x="-1080750" y="3470925"/>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5" name="Google Shape;685;p33"/>
              <p:cNvSpPr/>
              <p:nvPr/>
            </p:nvSpPr>
            <p:spPr>
              <a:xfrm>
                <a:off x="-1080750" y="3522843"/>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6" name="Google Shape;686;p33"/>
              <p:cNvSpPr/>
              <p:nvPr/>
            </p:nvSpPr>
            <p:spPr>
              <a:xfrm>
                <a:off x="-1080750" y="3574761"/>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7" name="Google Shape;687;p33"/>
              <p:cNvSpPr/>
              <p:nvPr/>
            </p:nvSpPr>
            <p:spPr>
              <a:xfrm>
                <a:off x="-1080750" y="3626679"/>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8" name="Google Shape;688;p33"/>
              <p:cNvSpPr/>
              <p:nvPr/>
            </p:nvSpPr>
            <p:spPr>
              <a:xfrm>
                <a:off x="-1080750" y="3678596"/>
                <a:ext cx="5568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89" name="Google Shape;689;p33"/>
              <p:cNvSpPr/>
              <p:nvPr/>
            </p:nvSpPr>
            <p:spPr>
              <a:xfrm>
                <a:off x="-1080750" y="3730514"/>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90" name="Google Shape;690;p33"/>
              <p:cNvSpPr/>
              <p:nvPr/>
            </p:nvSpPr>
            <p:spPr>
              <a:xfrm>
                <a:off x="-1080750" y="3782432"/>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91" name="Google Shape;691;p33"/>
              <p:cNvSpPr/>
              <p:nvPr/>
            </p:nvSpPr>
            <p:spPr>
              <a:xfrm>
                <a:off x="-1080750" y="3834350"/>
                <a:ext cx="280200" cy="2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grpSp>
        <p:nvGrpSpPr>
          <p:cNvPr id="696" name="Google Shape;696;p34"/>
          <p:cNvGrpSpPr/>
          <p:nvPr/>
        </p:nvGrpSpPr>
        <p:grpSpPr>
          <a:xfrm>
            <a:off x="1063605" y="714902"/>
            <a:ext cx="7016734" cy="3713674"/>
            <a:chOff x="174447" y="141850"/>
            <a:chExt cx="8795103" cy="3499175"/>
          </a:xfrm>
        </p:grpSpPr>
        <p:sp>
          <p:nvSpPr>
            <p:cNvPr id="697" name="Google Shape;697;p34"/>
            <p:cNvSpPr/>
            <p:nvPr/>
          </p:nvSpPr>
          <p:spPr>
            <a:xfrm>
              <a:off x="174447" y="346425"/>
              <a:ext cx="8795100" cy="3294600"/>
            </a:xfrm>
            <a:prstGeom prst="rect">
              <a:avLst/>
            </a:prstGeom>
            <a:solidFill>
              <a:schemeClr val="lt1"/>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698" name="Google Shape;698;p34"/>
            <p:cNvSpPr/>
            <p:nvPr/>
          </p:nvSpPr>
          <p:spPr>
            <a:xfrm>
              <a:off x="174450" y="141850"/>
              <a:ext cx="8795100" cy="210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699" name="Google Shape;699;p34"/>
          <p:cNvSpPr txBox="1"/>
          <p:nvPr>
            <p:ph type="title"/>
          </p:nvPr>
        </p:nvSpPr>
        <p:spPr>
          <a:xfrm>
            <a:off x="3703700" y="2461827"/>
            <a:ext cx="4038300" cy="9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Currículo</a:t>
            </a:r>
            <a:endParaRPr/>
          </a:p>
        </p:txBody>
      </p:sp>
      <p:sp>
        <p:nvSpPr>
          <p:cNvPr id="700" name="Google Shape;700;p34"/>
          <p:cNvSpPr txBox="1"/>
          <p:nvPr>
            <p:ph idx="2" type="title"/>
          </p:nvPr>
        </p:nvSpPr>
        <p:spPr>
          <a:xfrm>
            <a:off x="3825525" y="1526163"/>
            <a:ext cx="1260300" cy="87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02</a:t>
            </a:r>
            <a:endParaRPr/>
          </a:p>
        </p:txBody>
      </p:sp>
      <p:pic>
        <p:nvPicPr>
          <p:cNvPr id="701" name="Google Shape;701;p34"/>
          <p:cNvPicPr preferRelativeResize="0"/>
          <p:nvPr>
            <p:ph idx="3" type="pic"/>
          </p:nvPr>
        </p:nvPicPr>
        <p:blipFill rotWithShape="1">
          <a:blip r:embed="rId3">
            <a:alphaModFix/>
          </a:blip>
          <a:srcRect b="0" l="22635" r="22635" t="0"/>
          <a:stretch/>
        </p:blipFill>
        <p:spPr>
          <a:xfrm flipH="1">
            <a:off x="713225" y="1207188"/>
            <a:ext cx="2430300" cy="2959200"/>
          </a:xfrm>
          <a:prstGeom prst="rect">
            <a:avLst/>
          </a:prstGeom>
        </p:spPr>
      </p:pic>
      <p:grpSp>
        <p:nvGrpSpPr>
          <p:cNvPr id="702" name="Google Shape;702;p34"/>
          <p:cNvGrpSpPr/>
          <p:nvPr/>
        </p:nvGrpSpPr>
        <p:grpSpPr>
          <a:xfrm>
            <a:off x="3703712" y="3766600"/>
            <a:ext cx="2011500" cy="1172100"/>
            <a:chOff x="3703712" y="3766600"/>
            <a:chExt cx="2011500" cy="1172100"/>
          </a:xfrm>
        </p:grpSpPr>
        <p:sp>
          <p:nvSpPr>
            <p:cNvPr id="703" name="Google Shape;703;p34"/>
            <p:cNvSpPr/>
            <p:nvPr/>
          </p:nvSpPr>
          <p:spPr>
            <a:xfrm>
              <a:off x="3703712" y="3766600"/>
              <a:ext cx="2008500" cy="11721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704" name="Google Shape;704;p34"/>
            <p:cNvCxnSpPr/>
            <p:nvPr/>
          </p:nvCxnSpPr>
          <p:spPr>
            <a:xfrm>
              <a:off x="3703712" y="3889296"/>
              <a:ext cx="2011500" cy="0"/>
            </a:xfrm>
            <a:prstGeom prst="straightConnector1">
              <a:avLst/>
            </a:prstGeom>
            <a:noFill/>
            <a:ln cap="flat" cmpd="sng" w="9525">
              <a:solidFill>
                <a:schemeClr val="accent2"/>
              </a:solidFill>
              <a:prstDash val="solid"/>
              <a:round/>
              <a:headEnd len="med" w="med" type="none"/>
              <a:tailEnd len="med" w="med" type="none"/>
            </a:ln>
          </p:spPr>
        </p:cxnSp>
        <p:sp>
          <p:nvSpPr>
            <p:cNvPr id="705" name="Google Shape;705;p34"/>
            <p:cNvSpPr/>
            <p:nvPr/>
          </p:nvSpPr>
          <p:spPr>
            <a:xfrm>
              <a:off x="3759350" y="4030575"/>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06" name="Google Shape;706;p34"/>
            <p:cNvSpPr/>
            <p:nvPr/>
          </p:nvSpPr>
          <p:spPr>
            <a:xfrm>
              <a:off x="3759350" y="408049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07" name="Google Shape;707;p34"/>
            <p:cNvSpPr/>
            <p:nvPr/>
          </p:nvSpPr>
          <p:spPr>
            <a:xfrm>
              <a:off x="3759350" y="4130414"/>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08" name="Google Shape;708;p34"/>
            <p:cNvSpPr/>
            <p:nvPr/>
          </p:nvSpPr>
          <p:spPr>
            <a:xfrm>
              <a:off x="3759350" y="418033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09" name="Google Shape;709;p34"/>
            <p:cNvSpPr/>
            <p:nvPr/>
          </p:nvSpPr>
          <p:spPr>
            <a:xfrm>
              <a:off x="3759350" y="4230253"/>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10" name="Google Shape;710;p34"/>
            <p:cNvSpPr/>
            <p:nvPr/>
          </p:nvSpPr>
          <p:spPr>
            <a:xfrm>
              <a:off x="3759350" y="428017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11" name="Google Shape;711;p34"/>
            <p:cNvSpPr/>
            <p:nvPr/>
          </p:nvSpPr>
          <p:spPr>
            <a:xfrm>
              <a:off x="3759350" y="4330092"/>
              <a:ext cx="1897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712" name="Google Shape;712;p34"/>
            <p:cNvGrpSpPr/>
            <p:nvPr/>
          </p:nvGrpSpPr>
          <p:grpSpPr>
            <a:xfrm>
              <a:off x="3759350" y="4824525"/>
              <a:ext cx="1897209" cy="25800"/>
              <a:chOff x="9368075" y="2723575"/>
              <a:chExt cx="1897209" cy="25800"/>
            </a:xfrm>
          </p:grpSpPr>
          <p:sp>
            <p:nvSpPr>
              <p:cNvPr id="713" name="Google Shape;713;p34"/>
              <p:cNvSpPr/>
              <p:nvPr/>
            </p:nvSpPr>
            <p:spPr>
              <a:xfrm>
                <a:off x="10388384" y="2723575"/>
                <a:ext cx="8769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14" name="Google Shape;714;p34"/>
              <p:cNvSpPr/>
              <p:nvPr/>
            </p:nvSpPr>
            <p:spPr>
              <a:xfrm>
                <a:off x="9368075" y="2723575"/>
                <a:ext cx="8769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715" name="Google Shape;715;p34"/>
            <p:cNvSpPr/>
            <p:nvPr/>
          </p:nvSpPr>
          <p:spPr>
            <a:xfrm>
              <a:off x="3759350" y="4428575"/>
              <a:ext cx="1897200" cy="261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716" name="Google Shape;716;p34"/>
          <p:cNvGrpSpPr/>
          <p:nvPr/>
        </p:nvGrpSpPr>
        <p:grpSpPr>
          <a:xfrm>
            <a:off x="7554575" y="558375"/>
            <a:ext cx="1260413" cy="1727400"/>
            <a:chOff x="7554575" y="558375"/>
            <a:chExt cx="1260413" cy="1727400"/>
          </a:xfrm>
        </p:grpSpPr>
        <p:grpSp>
          <p:nvGrpSpPr>
            <p:cNvPr id="717" name="Google Shape;717;p34"/>
            <p:cNvGrpSpPr/>
            <p:nvPr/>
          </p:nvGrpSpPr>
          <p:grpSpPr>
            <a:xfrm>
              <a:off x="7554575" y="558375"/>
              <a:ext cx="1260413" cy="1727400"/>
              <a:chOff x="7554575" y="558375"/>
              <a:chExt cx="1260413" cy="1727400"/>
            </a:xfrm>
          </p:grpSpPr>
          <p:grpSp>
            <p:nvGrpSpPr>
              <p:cNvPr id="718" name="Google Shape;718;p34"/>
              <p:cNvGrpSpPr/>
              <p:nvPr/>
            </p:nvGrpSpPr>
            <p:grpSpPr>
              <a:xfrm>
                <a:off x="7554575" y="558375"/>
                <a:ext cx="1260413" cy="1727400"/>
                <a:chOff x="7554575" y="558375"/>
                <a:chExt cx="1260413" cy="1727400"/>
              </a:xfrm>
            </p:grpSpPr>
            <p:sp>
              <p:nvSpPr>
                <p:cNvPr id="719" name="Google Shape;719;p34"/>
                <p:cNvSpPr/>
                <p:nvPr/>
              </p:nvSpPr>
              <p:spPr>
                <a:xfrm>
                  <a:off x="7554575" y="558375"/>
                  <a:ext cx="1258500" cy="17274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cxnSp>
              <p:nvCxnSpPr>
                <p:cNvPr id="720" name="Google Shape;720;p34"/>
                <p:cNvCxnSpPr/>
                <p:nvPr/>
              </p:nvCxnSpPr>
              <p:spPr>
                <a:xfrm>
                  <a:off x="7554582" y="681071"/>
                  <a:ext cx="1260406" cy="0"/>
                </a:xfrm>
                <a:prstGeom prst="straightConnector1">
                  <a:avLst/>
                </a:prstGeom>
                <a:noFill/>
                <a:ln cap="flat" cmpd="sng" w="9525">
                  <a:solidFill>
                    <a:schemeClr val="accent2"/>
                  </a:solidFill>
                  <a:prstDash val="solid"/>
                  <a:round/>
                  <a:headEnd len="med" w="med" type="none"/>
                  <a:tailEnd len="med" w="med" type="none"/>
                </a:ln>
              </p:spPr>
            </p:cxnSp>
            <p:grpSp>
              <p:nvGrpSpPr>
                <p:cNvPr id="721" name="Google Shape;721;p34"/>
                <p:cNvGrpSpPr/>
                <p:nvPr/>
              </p:nvGrpSpPr>
              <p:grpSpPr>
                <a:xfrm>
                  <a:off x="7646396" y="1526175"/>
                  <a:ext cx="493401" cy="608875"/>
                  <a:chOff x="9220470" y="1332238"/>
                  <a:chExt cx="1188918" cy="608875"/>
                </a:xfrm>
              </p:grpSpPr>
              <p:sp>
                <p:nvSpPr>
                  <p:cNvPr id="722" name="Google Shape;722;p34"/>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3" name="Google Shape;723;p34"/>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4" name="Google Shape;724;p34"/>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5" name="Google Shape;725;p34"/>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6" name="Google Shape;726;p34"/>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7" name="Google Shape;727;p34"/>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8" name="Google Shape;728;p34"/>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29" name="Google Shape;729;p34"/>
                  <p:cNvSpPr/>
                  <p:nvPr/>
                </p:nvSpPr>
                <p:spPr>
                  <a:xfrm>
                    <a:off x="9220487" y="1681663"/>
                    <a:ext cx="11889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730" name="Google Shape;730;p34"/>
                  <p:cNvGrpSpPr/>
                  <p:nvPr/>
                </p:nvGrpSpPr>
                <p:grpSpPr>
                  <a:xfrm>
                    <a:off x="9220470" y="1863413"/>
                    <a:ext cx="437617" cy="77700"/>
                    <a:chOff x="9368075" y="2460800"/>
                    <a:chExt cx="698400" cy="77700"/>
                  </a:xfrm>
                </p:grpSpPr>
                <p:sp>
                  <p:nvSpPr>
                    <p:cNvPr id="731" name="Google Shape;731;p34"/>
                    <p:cNvSpPr/>
                    <p:nvPr/>
                  </p:nvSpPr>
                  <p:spPr>
                    <a:xfrm>
                      <a:off x="9368075" y="2460800"/>
                      <a:ext cx="698400" cy="2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2" name="Google Shape;732;p34"/>
                    <p:cNvSpPr/>
                    <p:nvPr/>
                  </p:nvSpPr>
                  <p:spPr>
                    <a:xfrm>
                      <a:off x="9368075" y="2512700"/>
                      <a:ext cx="698400" cy="2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733" name="Google Shape;733;p34"/>
                  <p:cNvSpPr/>
                  <p:nvPr/>
                </p:nvSpPr>
                <p:spPr>
                  <a:xfrm>
                    <a:off x="9220487" y="1731587"/>
                    <a:ext cx="11889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4" name="Google Shape;734;p34"/>
                  <p:cNvSpPr/>
                  <p:nvPr/>
                </p:nvSpPr>
                <p:spPr>
                  <a:xfrm>
                    <a:off x="9220487" y="1781512"/>
                    <a:ext cx="1188900" cy="25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nvGrpSpPr>
                <p:cNvPr id="735" name="Google Shape;735;p34"/>
                <p:cNvGrpSpPr/>
                <p:nvPr/>
              </p:nvGrpSpPr>
              <p:grpSpPr>
                <a:xfrm>
                  <a:off x="8227863" y="1526175"/>
                  <a:ext cx="493393" cy="608911"/>
                  <a:chOff x="9220470" y="1332238"/>
                  <a:chExt cx="1188900" cy="608911"/>
                </a:xfrm>
              </p:grpSpPr>
              <p:sp>
                <p:nvSpPr>
                  <p:cNvPr id="736" name="Google Shape;736;p34"/>
                  <p:cNvSpPr/>
                  <p:nvPr/>
                </p:nvSpPr>
                <p:spPr>
                  <a:xfrm>
                    <a:off x="9220470" y="1332238"/>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7" name="Google Shape;737;p34"/>
                  <p:cNvSpPr/>
                  <p:nvPr/>
                </p:nvSpPr>
                <p:spPr>
                  <a:xfrm>
                    <a:off x="9220470" y="1382157"/>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8" name="Google Shape;738;p34"/>
                  <p:cNvSpPr/>
                  <p:nvPr/>
                </p:nvSpPr>
                <p:spPr>
                  <a:xfrm>
                    <a:off x="9220470" y="143207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39" name="Google Shape;739;p34"/>
                  <p:cNvSpPr/>
                  <p:nvPr/>
                </p:nvSpPr>
                <p:spPr>
                  <a:xfrm>
                    <a:off x="9220470" y="1481996"/>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0" name="Google Shape;740;p34"/>
                  <p:cNvSpPr/>
                  <p:nvPr/>
                </p:nvSpPr>
                <p:spPr>
                  <a:xfrm>
                    <a:off x="9220470" y="153191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1" name="Google Shape;741;p34"/>
                  <p:cNvSpPr/>
                  <p:nvPr/>
                </p:nvSpPr>
                <p:spPr>
                  <a:xfrm>
                    <a:off x="9220470" y="1581835"/>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2" name="Google Shape;742;p34"/>
                  <p:cNvSpPr/>
                  <p:nvPr/>
                </p:nvSpPr>
                <p:spPr>
                  <a:xfrm>
                    <a:off x="9220470" y="1631754"/>
                    <a:ext cx="11889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743" name="Google Shape;743;p34"/>
                  <p:cNvGrpSpPr/>
                  <p:nvPr/>
                </p:nvGrpSpPr>
                <p:grpSpPr>
                  <a:xfrm>
                    <a:off x="9220559" y="1731613"/>
                    <a:ext cx="1188786" cy="209536"/>
                    <a:chOff x="9368218" y="2329000"/>
                    <a:chExt cx="1897200" cy="209536"/>
                  </a:xfrm>
                </p:grpSpPr>
                <p:sp>
                  <p:nvSpPr>
                    <p:cNvPr id="744" name="Google Shape;744;p34"/>
                    <p:cNvSpPr/>
                    <p:nvPr/>
                  </p:nvSpPr>
                  <p:spPr>
                    <a:xfrm>
                      <a:off x="9368218" y="2329000"/>
                      <a:ext cx="1897200" cy="69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5" name="Google Shape;745;p34"/>
                    <p:cNvSpPr/>
                    <p:nvPr/>
                  </p:nvSpPr>
                  <p:spPr>
                    <a:xfrm>
                      <a:off x="9368218" y="2468936"/>
                      <a:ext cx="1897200" cy="6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746" name="Google Shape;746;p34"/>
                <p:cNvSpPr/>
                <p:nvPr/>
              </p:nvSpPr>
              <p:spPr>
                <a:xfrm>
                  <a:off x="7646400" y="902025"/>
                  <a:ext cx="1074600" cy="506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nvGrpSpPr>
                <p:cNvPr id="747" name="Google Shape;747;p34"/>
                <p:cNvGrpSpPr/>
                <p:nvPr/>
              </p:nvGrpSpPr>
              <p:grpSpPr>
                <a:xfrm>
                  <a:off x="7820217" y="983014"/>
                  <a:ext cx="729125" cy="241211"/>
                  <a:chOff x="8327067" y="3399139"/>
                  <a:chExt cx="729125" cy="241211"/>
                </a:xfrm>
              </p:grpSpPr>
              <p:sp>
                <p:nvSpPr>
                  <p:cNvPr id="748" name="Google Shape;748;p34"/>
                  <p:cNvSpPr/>
                  <p:nvPr/>
                </p:nvSpPr>
                <p:spPr>
                  <a:xfrm>
                    <a:off x="8327067" y="3399150"/>
                    <a:ext cx="241200" cy="241200"/>
                  </a:xfrm>
                  <a:prstGeom prst="donut">
                    <a:avLst>
                      <a:gd fmla="val 20045" name="adj"/>
                    </a:avLst>
                  </a:prstGeom>
                  <a:solidFill>
                    <a:schemeClr val="accent4"/>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49" name="Google Shape;749;p34"/>
                  <p:cNvSpPr/>
                  <p:nvPr/>
                </p:nvSpPr>
                <p:spPr>
                  <a:xfrm>
                    <a:off x="8327067" y="3399150"/>
                    <a:ext cx="241200" cy="241200"/>
                  </a:xfrm>
                  <a:prstGeom prst="blockArc">
                    <a:avLst>
                      <a:gd fmla="val 16190171" name="adj1"/>
                      <a:gd fmla="val 10875543" name="adj2"/>
                      <a:gd fmla="val 20038" name="adj3"/>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50" name="Google Shape;750;p34"/>
                  <p:cNvSpPr/>
                  <p:nvPr/>
                </p:nvSpPr>
                <p:spPr>
                  <a:xfrm>
                    <a:off x="8814992" y="3399139"/>
                    <a:ext cx="241200" cy="241200"/>
                  </a:xfrm>
                  <a:prstGeom prst="donut">
                    <a:avLst>
                      <a:gd fmla="val 20045" name="adj"/>
                    </a:avLst>
                  </a:prstGeom>
                  <a:solidFill>
                    <a:schemeClr val="accent4"/>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sp>
                <p:nvSpPr>
                  <p:cNvPr id="751" name="Google Shape;751;p34"/>
                  <p:cNvSpPr/>
                  <p:nvPr/>
                </p:nvSpPr>
                <p:spPr>
                  <a:xfrm>
                    <a:off x="8814992" y="3399139"/>
                    <a:ext cx="241200" cy="241200"/>
                  </a:xfrm>
                  <a:prstGeom prst="blockArc">
                    <a:avLst>
                      <a:gd fmla="val 16190171" name="adj1"/>
                      <a:gd fmla="val 10875543" name="adj2"/>
                      <a:gd fmla="val 20038" name="adj3"/>
                    </a:avLst>
                  </a:pr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grpSp>
          <p:sp>
            <p:nvSpPr>
              <p:cNvPr id="752" name="Google Shape;752;p34"/>
              <p:cNvSpPr/>
              <p:nvPr/>
            </p:nvSpPr>
            <p:spPr>
              <a:xfrm>
                <a:off x="7695049" y="1316375"/>
                <a:ext cx="9795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
          <p:nvSpPr>
            <p:cNvPr id="753" name="Google Shape;753;p34"/>
            <p:cNvSpPr/>
            <p:nvPr/>
          </p:nvSpPr>
          <p:spPr>
            <a:xfrm>
              <a:off x="7646404" y="793600"/>
              <a:ext cx="1063200" cy="25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imo"/>
                <a:ea typeface="Arimo"/>
                <a:cs typeface="Arimo"/>
                <a:sym typeface="Arim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35"/>
          <p:cNvSpPr txBox="1"/>
          <p:nvPr>
            <p:ph type="title"/>
          </p:nvPr>
        </p:nvSpPr>
        <p:spPr>
          <a:xfrm>
            <a:off x="1752400" y="539500"/>
            <a:ext cx="27228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Jane Doe</a:t>
            </a:r>
            <a:endParaRPr/>
          </a:p>
        </p:txBody>
      </p:sp>
      <p:pic>
        <p:nvPicPr>
          <p:cNvPr id="759" name="Google Shape;759;p35"/>
          <p:cNvPicPr preferRelativeResize="0"/>
          <p:nvPr/>
        </p:nvPicPr>
        <p:blipFill rotWithShape="1">
          <a:blip r:embed="rId3">
            <a:alphaModFix/>
          </a:blip>
          <a:srcRect b="20157" l="7792" r="21240" t="13162"/>
          <a:stretch/>
        </p:blipFill>
        <p:spPr>
          <a:xfrm>
            <a:off x="721825" y="539500"/>
            <a:ext cx="970200" cy="912300"/>
          </a:xfrm>
          <a:prstGeom prst="rect">
            <a:avLst/>
          </a:prstGeom>
          <a:noFill/>
          <a:ln cap="flat" cmpd="sng" w="9525">
            <a:solidFill>
              <a:schemeClr val="accent2"/>
            </a:solidFill>
            <a:prstDash val="solid"/>
            <a:round/>
            <a:headEnd len="sm" w="sm" type="none"/>
            <a:tailEnd len="sm" w="sm" type="none"/>
          </a:ln>
        </p:spPr>
      </p:pic>
      <p:sp>
        <p:nvSpPr>
          <p:cNvPr id="760" name="Google Shape;760;p35"/>
          <p:cNvSpPr txBox="1"/>
          <p:nvPr/>
        </p:nvSpPr>
        <p:spPr>
          <a:xfrm>
            <a:off x="1752400" y="1071000"/>
            <a:ext cx="2722800" cy="28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s" sz="1200">
                <a:solidFill>
                  <a:schemeClr val="dk1"/>
                </a:solidFill>
                <a:latin typeface="Arimo"/>
                <a:ea typeface="Arimo"/>
                <a:cs typeface="Arimo"/>
                <a:sym typeface="Arimo"/>
              </a:rPr>
              <a:t>+34 654 321 432 | jane@freepik.com</a:t>
            </a:r>
            <a:endParaRPr sz="1200">
              <a:solidFill>
                <a:schemeClr val="dk1"/>
              </a:solidFill>
              <a:latin typeface="Arimo"/>
              <a:ea typeface="Arimo"/>
              <a:cs typeface="Arimo"/>
              <a:sym typeface="Arimo"/>
            </a:endParaRPr>
          </a:p>
        </p:txBody>
      </p:sp>
      <p:sp>
        <p:nvSpPr>
          <p:cNvPr id="761" name="Google Shape;761;p35"/>
          <p:cNvSpPr txBox="1"/>
          <p:nvPr/>
        </p:nvSpPr>
        <p:spPr>
          <a:xfrm>
            <a:off x="721713" y="1471924"/>
            <a:ext cx="3753300" cy="9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s" sz="1200">
                <a:solidFill>
                  <a:schemeClr val="dk1"/>
                </a:solidFill>
                <a:latin typeface="Arimo"/>
                <a:ea typeface="Arimo"/>
                <a:cs typeface="Arimo"/>
                <a:sym typeface="Arimo"/>
              </a:rPr>
              <a:t>"Siempre busco la </a:t>
            </a:r>
            <a:r>
              <a:rPr b="1" lang="es" sz="1200">
                <a:solidFill>
                  <a:schemeClr val="dk1"/>
                </a:solidFill>
                <a:latin typeface="Arimo"/>
                <a:ea typeface="Arimo"/>
                <a:cs typeface="Arimo"/>
                <a:sym typeface="Arimo"/>
              </a:rPr>
              <a:t>excelencia</a:t>
            </a:r>
            <a:r>
              <a:rPr lang="es" sz="1200">
                <a:solidFill>
                  <a:schemeClr val="dk1"/>
                </a:solidFill>
                <a:latin typeface="Arimo"/>
                <a:ea typeface="Arimo"/>
                <a:cs typeface="Arimo"/>
                <a:sym typeface="Arimo"/>
              </a:rPr>
              <a:t>. Creo en el poder de la </a:t>
            </a:r>
            <a:r>
              <a:rPr b="1" lang="es" sz="1200">
                <a:solidFill>
                  <a:schemeClr val="dk1"/>
                </a:solidFill>
                <a:latin typeface="Arimo"/>
                <a:ea typeface="Arimo"/>
                <a:cs typeface="Arimo"/>
                <a:sym typeface="Arimo"/>
              </a:rPr>
              <a:t>colaboración</a:t>
            </a:r>
            <a:r>
              <a:rPr lang="es" sz="1200">
                <a:solidFill>
                  <a:schemeClr val="dk1"/>
                </a:solidFill>
                <a:latin typeface="Arimo"/>
                <a:ea typeface="Arimo"/>
                <a:cs typeface="Arimo"/>
                <a:sym typeface="Arimo"/>
              </a:rPr>
              <a:t>, y me encanta construir </a:t>
            </a:r>
            <a:r>
              <a:rPr b="1" lang="es" sz="1200">
                <a:solidFill>
                  <a:schemeClr val="dk1"/>
                </a:solidFill>
                <a:latin typeface="Arimo"/>
                <a:ea typeface="Arimo"/>
                <a:cs typeface="Arimo"/>
                <a:sym typeface="Arimo"/>
              </a:rPr>
              <a:t>relaciones significativas</a:t>
            </a:r>
            <a:r>
              <a:rPr lang="es" sz="1200">
                <a:solidFill>
                  <a:schemeClr val="dk1"/>
                </a:solidFill>
                <a:latin typeface="Arimo"/>
                <a:ea typeface="Arimo"/>
                <a:cs typeface="Arimo"/>
                <a:sym typeface="Arimo"/>
              </a:rPr>
              <a:t> con los clientes a lo largo del </a:t>
            </a:r>
            <a:r>
              <a:rPr b="1" lang="es" sz="1200">
                <a:solidFill>
                  <a:schemeClr val="dk1"/>
                </a:solidFill>
                <a:latin typeface="Arimo"/>
                <a:ea typeface="Arimo"/>
                <a:cs typeface="Arimo"/>
                <a:sym typeface="Arimo"/>
              </a:rPr>
              <a:t>proceso creativo</a:t>
            </a:r>
            <a:r>
              <a:rPr lang="es" sz="1200">
                <a:solidFill>
                  <a:schemeClr val="dk1"/>
                </a:solidFill>
                <a:latin typeface="Arimo"/>
                <a:ea typeface="Arimo"/>
                <a:cs typeface="Arimo"/>
                <a:sym typeface="Arimo"/>
              </a:rPr>
              <a:t>"</a:t>
            </a:r>
            <a:endParaRPr sz="1200">
              <a:solidFill>
                <a:schemeClr val="dk1"/>
              </a:solidFill>
              <a:latin typeface="Arimo"/>
              <a:ea typeface="Arimo"/>
              <a:cs typeface="Arimo"/>
              <a:sym typeface="Arimo"/>
            </a:endParaRPr>
          </a:p>
        </p:txBody>
      </p:sp>
      <p:graphicFrame>
        <p:nvGraphicFramePr>
          <p:cNvPr id="762" name="Google Shape;762;p35"/>
          <p:cNvGraphicFramePr/>
          <p:nvPr/>
        </p:nvGraphicFramePr>
        <p:xfrm>
          <a:off x="4669025" y="539550"/>
          <a:ext cx="3000000" cy="3000000"/>
        </p:xfrm>
        <a:graphic>
          <a:graphicData uri="http://schemas.openxmlformats.org/drawingml/2006/table">
            <a:tbl>
              <a:tblPr>
                <a:noFill/>
                <a:tableStyleId>{5AD4593F-24E1-44EC-9341-43886512ED71}</a:tableStyleId>
              </a:tblPr>
              <a:tblGrid>
                <a:gridCol w="1251125"/>
                <a:gridCol w="1251125"/>
                <a:gridCol w="1251125"/>
              </a:tblGrid>
              <a:tr h="495650">
                <a:tc gridSpan="3">
                  <a:txBody>
                    <a:bodyPr/>
                    <a:lstStyle/>
                    <a:p>
                      <a:pPr indent="0" lvl="0" marL="0" rtl="0" algn="l">
                        <a:spcBef>
                          <a:spcPts val="0"/>
                        </a:spcBef>
                        <a:spcAft>
                          <a:spcPts val="1200"/>
                        </a:spcAft>
                        <a:buNone/>
                      </a:pPr>
                      <a:r>
                        <a:rPr b="1" lang="es" sz="1800">
                          <a:solidFill>
                            <a:schemeClr val="dk1"/>
                          </a:solidFill>
                          <a:latin typeface="IBM Plex Mono"/>
                          <a:ea typeface="IBM Plex Mono"/>
                          <a:cs typeface="IBM Plex Mono"/>
                          <a:sym typeface="IBM Plex Mono"/>
                        </a:rPr>
                        <a:t>Experiencia</a:t>
                      </a:r>
                      <a:endParaRPr b="1" sz="10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hMerge="1"/>
                <a:tc hMerge="1"/>
              </a:tr>
              <a:tr h="396525">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20xx-Hoy</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Puesto A</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lang="es" sz="1200">
                          <a:solidFill>
                            <a:schemeClr val="dk1"/>
                          </a:solidFill>
                          <a:latin typeface="Arimo"/>
                          <a:ea typeface="Arimo"/>
                          <a:cs typeface="Arimo"/>
                          <a:sym typeface="Arimo"/>
                        </a:rPr>
                        <a:t>Lugar A</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793075">
                <a:tc gridSpan="3">
                  <a:txBody>
                    <a:bodyPr/>
                    <a:lstStyle/>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hMerge="1"/>
                <a:tc hMerge="1"/>
              </a:tr>
              <a:tr h="396525">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Puesto B</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lang="es" sz="1200">
                          <a:solidFill>
                            <a:schemeClr val="dk1"/>
                          </a:solidFill>
                          <a:latin typeface="Arimo"/>
                          <a:ea typeface="Arimo"/>
                          <a:cs typeface="Arimo"/>
                          <a:sym typeface="Arimo"/>
                        </a:rPr>
                        <a:t>Lugar B</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793075">
                <a:tc gridSpan="3">
                  <a:txBody>
                    <a:bodyPr/>
                    <a:lstStyle/>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hMerge="1"/>
                <a:tc hMerge="1"/>
              </a:tr>
              <a:tr h="396525">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Puesto C</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spcBef>
                          <a:spcPts val="0"/>
                        </a:spcBef>
                        <a:spcAft>
                          <a:spcPts val="1200"/>
                        </a:spcAft>
                        <a:buNone/>
                      </a:pPr>
                      <a:r>
                        <a:rPr lang="es" sz="1200">
                          <a:solidFill>
                            <a:schemeClr val="dk1"/>
                          </a:solidFill>
                          <a:latin typeface="Arimo"/>
                          <a:ea typeface="Arimo"/>
                          <a:cs typeface="Arimo"/>
                          <a:sym typeface="Arimo"/>
                        </a:rPr>
                        <a:t>Lugar C</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793075">
                <a:tc gridSpan="3">
                  <a:txBody>
                    <a:bodyPr/>
                    <a:lstStyle/>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p>
                      <a:pPr indent="-131064" lvl="0" marL="109728"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Describe aquí las tareas del trabajo</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hMerge="1"/>
                <a:tc hMerge="1"/>
              </a:tr>
            </a:tbl>
          </a:graphicData>
        </a:graphic>
      </p:graphicFrame>
      <p:graphicFrame>
        <p:nvGraphicFramePr>
          <p:cNvPr id="763" name="Google Shape;763;p35"/>
          <p:cNvGraphicFramePr/>
          <p:nvPr/>
        </p:nvGraphicFramePr>
        <p:xfrm>
          <a:off x="721675" y="2501050"/>
          <a:ext cx="3000000" cy="3000000"/>
        </p:xfrm>
        <a:graphic>
          <a:graphicData uri="http://schemas.openxmlformats.org/drawingml/2006/table">
            <a:tbl>
              <a:tblPr>
                <a:noFill/>
                <a:tableStyleId>{5AD4593F-24E1-44EC-9341-43886512ED71}</a:tableStyleId>
              </a:tblPr>
              <a:tblGrid>
                <a:gridCol w="1251125"/>
                <a:gridCol w="1251125"/>
                <a:gridCol w="1251125"/>
              </a:tblGrid>
              <a:tr h="307925">
                <a:tc gridSpan="3">
                  <a:txBody>
                    <a:bodyPr/>
                    <a:lstStyle/>
                    <a:p>
                      <a:pPr indent="0" lvl="0" marL="0" rtl="0" algn="l">
                        <a:spcBef>
                          <a:spcPts val="0"/>
                        </a:spcBef>
                        <a:spcAft>
                          <a:spcPts val="1200"/>
                        </a:spcAft>
                        <a:buNone/>
                      </a:pPr>
                      <a:r>
                        <a:rPr b="1" lang="es" sz="1800">
                          <a:solidFill>
                            <a:schemeClr val="dk1"/>
                          </a:solidFill>
                          <a:latin typeface="IBM Plex Mono"/>
                          <a:ea typeface="IBM Plex Mono"/>
                          <a:cs typeface="IBM Plex Mono"/>
                          <a:sym typeface="IBM Plex Mono"/>
                        </a:rPr>
                        <a:t>Formación</a:t>
                      </a:r>
                      <a:endParaRPr b="1" sz="18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c hMerge="1"/>
                <a:tc hMerge="1"/>
              </a:tr>
              <a:tr h="492700">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20xx- 20xx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Estudios 1</a:t>
                      </a:r>
                      <a:endParaRPr>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133350"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p>
                      <a:pPr indent="-133350"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492700">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20xx- 20xx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Estudios 2</a:t>
                      </a:r>
                      <a:endParaRPr>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133350"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p>
                      <a:pPr indent="-133350"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492700">
                <a:tc>
                  <a:txBody>
                    <a:bodyPr/>
                    <a:lstStyle/>
                    <a:p>
                      <a:pPr indent="0" lvl="0" marL="0" rtl="0" algn="l">
                        <a:spcBef>
                          <a:spcPts val="0"/>
                        </a:spcBef>
                        <a:spcAft>
                          <a:spcPts val="0"/>
                        </a:spcAft>
                        <a:buNone/>
                      </a:pPr>
                      <a:r>
                        <a:rPr b="1" lang="es" sz="1200">
                          <a:solidFill>
                            <a:schemeClr val="dk1"/>
                          </a:solidFill>
                          <a:latin typeface="IBM Plex Mono"/>
                          <a:ea typeface="IBM Plex Mono"/>
                          <a:cs typeface="IBM Plex Mono"/>
                          <a:sym typeface="IBM Plex Mono"/>
                        </a:rPr>
                        <a:t>20xx- 20xx</a:t>
                      </a:r>
                      <a:endParaRPr sz="1200">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spcBef>
                          <a:spcPts val="0"/>
                        </a:spcBef>
                        <a:spcAft>
                          <a:spcPts val="1200"/>
                        </a:spcAft>
                        <a:buNone/>
                      </a:pPr>
                      <a:r>
                        <a:rPr b="1" lang="es" sz="1200">
                          <a:solidFill>
                            <a:schemeClr val="dk1"/>
                          </a:solidFill>
                          <a:latin typeface="IBM Plex Mono"/>
                          <a:ea typeface="IBM Plex Mono"/>
                          <a:cs typeface="IBM Plex Mono"/>
                          <a:sym typeface="IBM Plex Mono"/>
                        </a:rPr>
                        <a:t>Estudios 3</a:t>
                      </a:r>
                      <a:endParaRPr>
                        <a:solidFill>
                          <a:schemeClr val="dk1"/>
                        </a:solidFill>
                        <a:latin typeface="IBM Plex Mono"/>
                        <a:ea typeface="IBM Plex Mono"/>
                        <a:cs typeface="IBM Plex Mono"/>
                        <a:sym typeface="IBM Plex Mon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133799"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p>
                      <a:pPr indent="-133799" lvl="0" marL="89999" rtl="0" algn="l">
                        <a:spcBef>
                          <a:spcPts val="0"/>
                        </a:spcBef>
                        <a:spcAft>
                          <a:spcPts val="0"/>
                        </a:spcAft>
                        <a:buClr>
                          <a:schemeClr val="accent2"/>
                        </a:buClr>
                        <a:buSzPts val="1200"/>
                        <a:buFont typeface="Arimo"/>
                        <a:buChar char="●"/>
                      </a:pPr>
                      <a:r>
                        <a:rPr lang="es" sz="1200">
                          <a:solidFill>
                            <a:schemeClr val="dk1"/>
                          </a:solidFill>
                          <a:latin typeface="Arimo"/>
                          <a:ea typeface="Arimo"/>
                          <a:cs typeface="Arimo"/>
                          <a:sym typeface="Arimo"/>
                        </a:rPr>
                        <a:t>Competencia</a:t>
                      </a:r>
                      <a:endParaRPr sz="1200">
                        <a:solidFill>
                          <a:schemeClr val="dk1"/>
                        </a:solidFill>
                        <a:latin typeface="Arimo"/>
                        <a:ea typeface="Arimo"/>
                        <a:cs typeface="Arimo"/>
                        <a:sym typeface="Arimo"/>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36"/>
          <p:cNvSpPr txBox="1"/>
          <p:nvPr>
            <p:ph type="title"/>
          </p:nvPr>
        </p:nvSpPr>
        <p:spPr>
          <a:xfrm>
            <a:off x="713250"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Carta de presentación</a:t>
            </a:r>
            <a:endParaRPr/>
          </a:p>
        </p:txBody>
      </p:sp>
      <p:sp>
        <p:nvSpPr>
          <p:cNvPr id="769" name="Google Shape;769;p36"/>
          <p:cNvSpPr txBox="1"/>
          <p:nvPr>
            <p:ph idx="1" type="body"/>
          </p:nvPr>
        </p:nvSpPr>
        <p:spPr>
          <a:xfrm>
            <a:off x="713250" y="1196100"/>
            <a:ext cx="7717500" cy="22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s"/>
              <a:t>¡Te doy la bienvenida a mi portafolio!</a:t>
            </a:r>
            <a:endParaRPr/>
          </a:p>
          <a:p>
            <a:pPr indent="0" lvl="0" marL="0" rtl="0" algn="l">
              <a:spcBef>
                <a:spcPts val="1200"/>
              </a:spcBef>
              <a:spcAft>
                <a:spcPts val="0"/>
              </a:spcAft>
              <a:buNone/>
            </a:pPr>
            <a:r>
              <a:rPr lang="es"/>
              <a:t>Soy [nombre], una persona muy creativa y motivada, apasionada por [campo de especialización]. Mi portafolio está repleto de contenidos únicos e inspiradores, que muestran mis habilidades en este campo. </a:t>
            </a:r>
            <a:endParaRPr/>
          </a:p>
          <a:p>
            <a:pPr indent="0" lvl="0" marL="0" rtl="0" algn="l">
              <a:spcBef>
                <a:spcPts val="1200"/>
              </a:spcBef>
              <a:spcAft>
                <a:spcPts val="0"/>
              </a:spcAft>
              <a:buNone/>
            </a:pPr>
            <a:r>
              <a:rPr lang="es"/>
              <a:t>Aquí encontrarás gran variedad de contenido que muestra todo mi trabajo. Me esfuerzo por alcanzar la perfección en todo lo que hago, y este portafolio sirve como testimonio de mis capacidades y mis logros. </a:t>
            </a:r>
            <a:endParaRPr/>
          </a:p>
          <a:p>
            <a:pPr indent="0" lvl="0" marL="0" rtl="0" algn="l">
              <a:spcBef>
                <a:spcPts val="1200"/>
              </a:spcBef>
              <a:spcAft>
                <a:spcPts val="0"/>
              </a:spcAft>
              <a:buNone/>
            </a:pPr>
            <a:r>
              <a:rPr lang="es"/>
              <a:t>Echa un vistazo, conóceme mejor y no dudes en ponerte en contacto conmigo si tienes alguna pregunta o si te gustaría que colaboráramos.</a:t>
            </a:r>
            <a:endParaRPr/>
          </a:p>
          <a:p>
            <a:pPr indent="0" lvl="0" marL="0" rtl="0" algn="l">
              <a:spcBef>
                <a:spcPts val="1200"/>
              </a:spcBef>
              <a:spcAft>
                <a:spcPts val="0"/>
              </a:spcAft>
              <a:buNone/>
            </a:pPr>
            <a:r>
              <a:rPr lang="es"/>
              <a:t>Atentamente,</a:t>
            </a:r>
            <a:endParaRPr/>
          </a:p>
        </p:txBody>
      </p:sp>
      <p:sp>
        <p:nvSpPr>
          <p:cNvPr id="770" name="Google Shape;770;p36"/>
          <p:cNvSpPr txBox="1"/>
          <p:nvPr/>
        </p:nvSpPr>
        <p:spPr>
          <a:xfrm>
            <a:off x="713250" y="3750625"/>
            <a:ext cx="3187500" cy="243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Slidesgo</a:t>
            </a:r>
            <a:endParaRPr sz="1200">
              <a:solidFill>
                <a:schemeClr val="dk1"/>
              </a:solidFill>
              <a:latin typeface="Arimo"/>
              <a:ea typeface="Arimo"/>
              <a:cs typeface="Arimo"/>
              <a:sym typeface="Arimo"/>
            </a:endParaRPr>
          </a:p>
        </p:txBody>
      </p:sp>
      <p:sp>
        <p:nvSpPr>
          <p:cNvPr id="771" name="Google Shape;771;p36"/>
          <p:cNvSpPr txBox="1"/>
          <p:nvPr/>
        </p:nvSpPr>
        <p:spPr>
          <a:xfrm>
            <a:off x="713259" y="4055338"/>
            <a:ext cx="3187500" cy="243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+91  651 736 904 </a:t>
            </a:r>
            <a:endParaRPr sz="1200">
              <a:solidFill>
                <a:schemeClr val="dk1"/>
              </a:solidFill>
              <a:latin typeface="Arimo"/>
              <a:ea typeface="Arimo"/>
              <a:cs typeface="Arimo"/>
              <a:sym typeface="Arimo"/>
            </a:endParaRPr>
          </a:p>
        </p:txBody>
      </p:sp>
      <p:sp>
        <p:nvSpPr>
          <p:cNvPr id="772" name="Google Shape;772;p36"/>
          <p:cNvSpPr txBox="1"/>
          <p:nvPr/>
        </p:nvSpPr>
        <p:spPr>
          <a:xfrm>
            <a:off x="713259" y="4360050"/>
            <a:ext cx="3187500" cy="243900"/>
          </a:xfrm>
          <a:prstGeom prst="rect">
            <a:avLst/>
          </a:pr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dk1"/>
                </a:solidFill>
                <a:latin typeface="Arimo"/>
                <a:ea typeface="Arimo"/>
                <a:cs typeface="Arimo"/>
                <a:sym typeface="Arimo"/>
              </a:rPr>
              <a:t>charlie@slidesgo.com</a:t>
            </a:r>
            <a:endParaRPr sz="1200">
              <a:solidFill>
                <a:schemeClr val="dk1"/>
              </a:solidFill>
              <a:latin typeface="Arimo"/>
              <a:ea typeface="Arimo"/>
              <a:cs typeface="Arimo"/>
              <a:sym typeface="Arimo"/>
            </a:endParaRPr>
          </a:p>
        </p:txBody>
      </p:sp>
      <p:graphicFrame>
        <p:nvGraphicFramePr>
          <p:cNvPr id="773" name="Google Shape;773;p36"/>
          <p:cNvGraphicFramePr/>
          <p:nvPr/>
        </p:nvGraphicFramePr>
        <p:xfrm>
          <a:off x="5243150" y="3750625"/>
          <a:ext cx="3000000" cy="3000000"/>
        </p:xfrm>
        <a:graphic>
          <a:graphicData uri="http://schemas.openxmlformats.org/drawingml/2006/table">
            <a:tbl>
              <a:tblPr>
                <a:noFill/>
                <a:tableStyleId>{5AD4593F-24E1-44EC-9341-43886512ED71}</a:tableStyleId>
              </a:tblPr>
              <a:tblGrid>
                <a:gridCol w="3187600"/>
              </a:tblGrid>
              <a:tr h="424925">
                <a:tc>
                  <a:txBody>
                    <a:bodyPr/>
                    <a:lstStyle/>
                    <a:p>
                      <a:pPr indent="0" lvl="0" marL="0" rtl="0" algn="r">
                        <a:spcBef>
                          <a:spcPts val="0"/>
                        </a:spcBef>
                        <a:spcAft>
                          <a:spcPts val="0"/>
                        </a:spcAft>
                        <a:buNone/>
                      </a:pPr>
                      <a:r>
                        <a:rPr b="1" lang="es" sz="2000">
                          <a:solidFill>
                            <a:schemeClr val="dk1"/>
                          </a:solidFill>
                          <a:latin typeface="IBM Plex Mono"/>
                          <a:ea typeface="IBM Plex Mono"/>
                          <a:cs typeface="IBM Plex Mono"/>
                          <a:sym typeface="IBM Plex Mono"/>
                        </a:rPr>
                        <a:t>Jane Doe</a:t>
                      </a:r>
                      <a:endParaRPr b="1" sz="2000">
                        <a:solidFill>
                          <a:schemeClr val="dk1"/>
                        </a:solidFill>
                        <a:latin typeface="IBM Plex Mono"/>
                        <a:ea typeface="IBM Plex Mono"/>
                        <a:cs typeface="IBM Plex Mono"/>
                        <a:sym typeface="IBM Plex Mono"/>
                      </a:endParaRPr>
                    </a:p>
                  </a:txBody>
                  <a:tcPr marT="91425" marB="91425" marR="91425" marL="0"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2"/>
                    </a:solidFill>
                  </a:tcPr>
                </a:tc>
              </a:tr>
              <a:tr h="319275">
                <a:tc>
                  <a:txBody>
                    <a:bodyPr/>
                    <a:lstStyle/>
                    <a:p>
                      <a:pPr indent="0" lvl="0" marL="0" rtl="0" algn="r">
                        <a:spcBef>
                          <a:spcPts val="0"/>
                        </a:spcBef>
                        <a:spcAft>
                          <a:spcPts val="1200"/>
                        </a:spcAft>
                        <a:buNone/>
                      </a:pPr>
                      <a:r>
                        <a:rPr lang="es" sz="1200">
                          <a:solidFill>
                            <a:schemeClr val="dk1"/>
                          </a:solidFill>
                          <a:latin typeface="Arimo"/>
                          <a:ea typeface="Arimo"/>
                          <a:cs typeface="Arimo"/>
                          <a:sym typeface="Arimo"/>
                        </a:rPr>
                        <a:t>+91  620 421 838 | jane@freepik.com</a:t>
                      </a:r>
                      <a:endParaRPr b="1" sz="1200">
                        <a:solidFill>
                          <a:schemeClr val="dk1"/>
                        </a:solidFill>
                        <a:latin typeface="Arimo"/>
                        <a:ea typeface="Arimo"/>
                        <a:cs typeface="Arimo"/>
                        <a:sym typeface="Arimo"/>
                      </a:endParaRPr>
                    </a:p>
                  </a:txBody>
                  <a:tcPr marT="91425" marB="91425" marR="91425" marL="91425" anchor="ctr">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pic>
        <p:nvPicPr>
          <p:cNvPr id="778" name="Google Shape;778;p37"/>
          <p:cNvPicPr preferRelativeResize="0"/>
          <p:nvPr>
            <p:ph idx="3" type="pic"/>
          </p:nvPr>
        </p:nvPicPr>
        <p:blipFill rotWithShape="1">
          <a:blip r:embed="rId3">
            <a:alphaModFix/>
          </a:blip>
          <a:srcRect b="3906" l="0" r="79" t="37699"/>
          <a:stretch/>
        </p:blipFill>
        <p:spPr>
          <a:xfrm>
            <a:off x="3728945" y="539500"/>
            <a:ext cx="4678742" cy="1822170"/>
          </a:xfrm>
          <a:prstGeom prst="rect">
            <a:avLst/>
          </a:prstGeom>
        </p:spPr>
      </p:pic>
      <p:sp>
        <p:nvSpPr>
          <p:cNvPr id="779" name="Google Shape;779;p37"/>
          <p:cNvSpPr txBox="1"/>
          <p:nvPr>
            <p:ph type="title"/>
          </p:nvPr>
        </p:nvSpPr>
        <p:spPr>
          <a:xfrm>
            <a:off x="6088675" y="2421050"/>
            <a:ext cx="2342100" cy="10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Fotos que inspiran</a:t>
            </a:r>
            <a:endParaRPr/>
          </a:p>
        </p:txBody>
      </p:sp>
      <p:sp>
        <p:nvSpPr>
          <p:cNvPr id="780" name="Google Shape;780;p37"/>
          <p:cNvSpPr txBox="1"/>
          <p:nvPr>
            <p:ph idx="1" type="subTitle"/>
          </p:nvPr>
        </p:nvSpPr>
        <p:spPr>
          <a:xfrm>
            <a:off x="6088675" y="3457400"/>
            <a:ext cx="2342100" cy="11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Aquí te dejo una</a:t>
            </a:r>
            <a:r>
              <a:rPr lang="es"/>
              <a:t> colección de imágenes asombrosas, cada una de las cuales capta la esencia de mi trabajo. ¡Espero que te inspiren!</a:t>
            </a:r>
            <a:endParaRPr/>
          </a:p>
        </p:txBody>
      </p:sp>
      <p:pic>
        <p:nvPicPr>
          <p:cNvPr id="781" name="Google Shape;781;p37"/>
          <p:cNvPicPr preferRelativeResize="0"/>
          <p:nvPr>
            <p:ph idx="2" type="pic"/>
          </p:nvPr>
        </p:nvPicPr>
        <p:blipFill rotWithShape="1">
          <a:blip r:embed="rId4">
            <a:alphaModFix/>
          </a:blip>
          <a:srcRect b="0" l="23268" r="27795" t="0"/>
          <a:stretch/>
        </p:blipFill>
        <p:spPr>
          <a:xfrm>
            <a:off x="595100" y="539500"/>
            <a:ext cx="2984650" cy="4064500"/>
          </a:xfrm>
          <a:prstGeom prst="rect">
            <a:avLst/>
          </a:prstGeom>
        </p:spPr>
      </p:pic>
      <p:pic>
        <p:nvPicPr>
          <p:cNvPr id="782" name="Google Shape;782;p37"/>
          <p:cNvPicPr preferRelativeResize="0"/>
          <p:nvPr>
            <p:ph idx="4" type="pic"/>
          </p:nvPr>
        </p:nvPicPr>
        <p:blipFill rotWithShape="1">
          <a:blip r:embed="rId5">
            <a:alphaModFix/>
          </a:blip>
          <a:srcRect b="0" l="13717" r="19464" t="0"/>
          <a:stretch/>
        </p:blipFill>
        <p:spPr>
          <a:xfrm>
            <a:off x="3737703" y="2461219"/>
            <a:ext cx="2148576" cy="2142781"/>
          </a:xfrm>
          <a:prstGeom prst="rect">
            <a:avLst/>
          </a:prstGeom>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rogramming Style Portfolio by Slidesgo">
  <a:themeElements>
    <a:clrScheme name="Simple Light">
      <a:dk1>
        <a:srgbClr val="FFFFFF"/>
      </a:dk1>
      <a:lt1>
        <a:srgbClr val="1A2A42"/>
      </a:lt1>
      <a:dk2>
        <a:srgbClr val="103675"/>
      </a:dk2>
      <a:lt2>
        <a:srgbClr val="2A4C89"/>
      </a:lt2>
      <a:accent1>
        <a:srgbClr val="2A88D8"/>
      </a:accent1>
      <a:accent2>
        <a:srgbClr val="FE4A6B"/>
      </a:accent2>
      <a:accent3>
        <a:srgbClr val="A9CCEA"/>
      </a:accent3>
      <a:accent4>
        <a:srgbClr val="E5F1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